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14"/>
  </p:notesMasterIdLst>
  <p:sldIdLst>
    <p:sldId id="256" r:id="rId2"/>
    <p:sldId id="257" r:id="rId3"/>
    <p:sldId id="258" r:id="rId4"/>
    <p:sldId id="260" r:id="rId5"/>
    <p:sldId id="269" r:id="rId6"/>
    <p:sldId id="272" r:id="rId7"/>
    <p:sldId id="273" r:id="rId8"/>
    <p:sldId id="265" r:id="rId9"/>
    <p:sldId id="271" r:id="rId10"/>
    <p:sldId id="266" r:id="rId11"/>
    <p:sldId id="267" r:id="rId12"/>
    <p:sldId id="268" r:id="rId13"/>
  </p:sldIdLst>
  <p:sldSz cx="9144000" cy="5143500" type="screen16x9"/>
  <p:notesSz cx="6858000" cy="9144000"/>
  <p:embeddedFontLst>
    <p:embeddedFont>
      <p:font typeface="Proxima Nova" panose="020B0604020202020204" charset="0"/>
      <p:regular r:id="rId15"/>
      <p:bold r:id="rId16"/>
      <p:italic r:id="rId17"/>
      <p:boldItalic r:id="rId18"/>
    </p:embeddedFont>
    <p:embeddedFont>
      <p:font typeface="Times" panose="02020603050405020304" pitchFamily="18" charset="0"/>
      <p:regular r:id="rId19"/>
      <p:bold r:id="rId20"/>
      <p:italic r:id="rId21"/>
      <p:boldItalic r:id="rId22"/>
    </p:embeddedFont>
    <p:embeddedFont>
      <p:font typeface="Arial Rounded MT Bold" panose="020F0704030504030204" pitchFamily="34" charset="0"/>
      <p:regular r:id="rId23"/>
    </p:embeddedFont>
    <p:embeddedFont>
      <p:font typeface="Montserrat Medium" panose="020B0604020202020204" charset="0"/>
      <p:regular r:id="rId24"/>
      <p:bold r:id="rId25"/>
      <p:italic r:id="rId26"/>
      <p:boldItalic r:id="rId27"/>
    </p:embeddedFont>
    <p:embeddedFont>
      <p:font typeface="Montserrat" panose="020B0604020202020204" charset="0"/>
      <p:regular r:id="rId28"/>
      <p:bold r:id="rId29"/>
      <p:italic r:id="rId30"/>
      <p:boldItalic r:id="rId31"/>
    </p:embeddedFont>
    <p:embeddedFont>
      <p:font typeface="Roboto" panose="020B0604020202020204" charset="0"/>
      <p:regular r:id="rId32"/>
      <p:bold r:id="rId33"/>
      <p:italic r:id="rId34"/>
      <p:boldItalic r:id="rId35"/>
    </p:embeddedFont>
    <p:embeddedFont>
      <p:font typeface="Aldrich" panose="020B0604020202020204" charset="0"/>
      <p:regular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785">
          <p15:clr>
            <a:srgbClr val="9AA0A6"/>
          </p15:clr>
        </p15:guide>
        <p15:guide id="4" pos="288">
          <p15:clr>
            <a:srgbClr val="9AA0A6"/>
          </p15:clr>
        </p15:guide>
        <p15:guide id="5" orient="horz" pos="288">
          <p15:clr>
            <a:srgbClr val="9AA0A6"/>
          </p15:clr>
        </p15:guide>
        <p15:guide id="6" orient="horz" pos="551">
          <p15:clr>
            <a:srgbClr val="9AA0A6"/>
          </p15:clr>
        </p15:guide>
        <p15:guide id="7" orient="horz" pos="980">
          <p15:clr>
            <a:srgbClr val="9AA0A6"/>
          </p15:clr>
        </p15:guide>
        <p15:guide id="8" orient="horz" pos="91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84" y="102"/>
      </p:cViewPr>
      <p:guideLst>
        <p:guide orient="horz" pos="1620"/>
        <p:guide pos="2880"/>
        <p:guide orient="horz" pos="1785"/>
        <p:guide pos="288"/>
        <p:guide orient="horz" pos="288"/>
        <p:guide orient="horz" pos="551"/>
        <p:guide orient="horz" pos="980"/>
        <p:guide orient="horz" pos="9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webinar@getredlis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webinar@getredlist.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158771ec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4158771e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e8e0de1de_1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6e8e0de1d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8455d3717_1_2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a8455d3717_1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8455d3717_1_5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a8455d3717_1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e6a20777d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I was raised in a blue collar family, surrounded by farming and construction heavy equipment doing maintenance Myself. I was drawn to Redlist and I consider Myself lucky to have the privilege of working closely with several reliability and maintenance professionals over my last 8 years at Redlist. You folks are truly those who build the world! It has been an incredible journey to see how impactful technology can be when leveraged in ways that can give back what we all so desperately need, TIME and MONEY. </a:t>
            </a:r>
            <a:endParaRPr>
              <a:latin typeface="Arial"/>
              <a:ea typeface="Arial"/>
              <a:cs typeface="Arial"/>
              <a:sym typeface="Arial"/>
            </a:endParaRPr>
          </a:p>
          <a:p>
            <a:pPr marL="0" lvl="0" indent="0" algn="l" rtl="0">
              <a:spcBef>
                <a:spcPts val="1200"/>
              </a:spcBef>
              <a:spcAft>
                <a:spcPts val="0"/>
              </a:spcAft>
              <a:buNone/>
            </a:pPr>
            <a:endParaRPr/>
          </a:p>
        </p:txBody>
      </p:sp>
      <p:sp>
        <p:nvSpPr>
          <p:cNvPr id="239" name="Google Shape;239;g6e6a2077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95e94bf04_0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1200"/>
              </a:spcAft>
              <a:buNone/>
            </a:pPr>
            <a:endParaRPr dirty="0"/>
          </a:p>
        </p:txBody>
      </p:sp>
      <p:sp>
        <p:nvSpPr>
          <p:cNvPr id="251" name="Google Shape;251;ge95e94bf0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0558b965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50558b965e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3" name="Google Shape;273;g250558b965e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0558b965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50558b965e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nation-wide wood, pulp &amp; paper company knew that they needed to make a change. Their equipment failures were frequent and the maintenance team was burning the candle at both ends trying to keep things working on a 24/7 operation. Operators were hard to find with high turn-over, leading to poor operation and even more damage to equipment. The group got Redlist to drive inspections for all of their equipment and to also create a process to more easily report potential and urgent equipment issues to the whole team. The company decided that each facility would get set up and that by facility, all personnel from the Plant Manager, to the Plant Superintendent, to all supervisors, operators, mechanics, contractors, and safety personnel. The build their inspections in a way to notify the right people based on the issue that was identified, however, upper management was always notified of the issue. This extra visibility brought a lot more support for the team as they had more firepower have eyes on every issue that came through. People talked about the process more and they continued to refine. Items identified with operators were resolved and repairs started to not only decrease but turn-around got faster with the extra team support added.</a:t>
            </a:r>
            <a:endParaRPr dirty="0"/>
          </a:p>
        </p:txBody>
      </p:sp>
      <p:sp>
        <p:nvSpPr>
          <p:cNvPr id="273" name="Google Shape;273;g250558b965e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324448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0558b965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50558b965e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nation-wide wood, pulp &amp; paper company knew that they needed to make a change. Their equipment failures were frequent and the maintenance team was burning the candle at both ends trying to keep things working on a 24/7 operation. Operators were hard to find with high turn-over, leading to poor operation and even more damage to equipment. The group got Redlist to drive inspections for all of their equipment and to also create a process to more easily report potential and urgent equipment issues to the whole team. The company decided that each facility would get set up and that by facility, all personnel from the Plant Manager, to the Plant Superintendent, to all supervisors, operators, mechanics, contractors, and safety personnel. The build their inspections in a way to notify the right people based on the issue that was identified, however, upper management was always notified of the issue. This extra visibility brought a lot more support for the team as they had more firepower have eyes on every issue that came through. People talked about the process more and they continued to refine. Items identified with operators were resolved and repairs started to not only decrease but turn-around got faster with the extra team support added.</a:t>
            </a:r>
            <a:endParaRPr dirty="0"/>
          </a:p>
        </p:txBody>
      </p:sp>
      <p:sp>
        <p:nvSpPr>
          <p:cNvPr id="273" name="Google Shape;273;g250558b965e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74605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0558b965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50558b965e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nation-wide wood, pulp &amp; paper company knew that they needed to make a change. Their equipment failures were frequent and the maintenance team was burning the candle at both ends trying to keep things working on a 24/7 operation. Operators were hard to find with high turn-over, leading to poor operation and even more damage to equipment. The group got Redlist to drive inspections for all of their equipment and to also create a process to more easily report potential and urgent equipment issues to the whole team. The company decided that each facility would get set up and that by facility, all personnel from the Plant Manager, to the Plant Superintendent, to all supervisors, operators, mechanics, contractors, and safety personnel. The build their inspections in a way to notify the right people based on the issue that was identified, however, upper management was always notified of the issue. This extra visibility brought a lot more support for the team as they had more firepower have eyes on every issue that came through. People talked about the process more and they continued to refine. Items identified with operators were resolved and repairs started to not only decrease but turn-around got faster with the extra team support added.</a:t>
            </a:r>
            <a:endParaRPr dirty="0"/>
          </a:p>
        </p:txBody>
      </p:sp>
      <p:sp>
        <p:nvSpPr>
          <p:cNvPr id="273" name="Google Shape;273;g250558b965e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1350491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50558b965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50558b965e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webinar@getredlist.com</a:t>
            </a:r>
            <a:r>
              <a:rPr lang="en-US" dirty="0"/>
              <a:t> is username</a:t>
            </a:r>
            <a:endParaRPr dirty="0"/>
          </a:p>
        </p:txBody>
      </p:sp>
      <p:sp>
        <p:nvSpPr>
          <p:cNvPr id="325" name="Google Shape;325;g250558b965e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50558b965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50558b965e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webinar@getredlist.com</a:t>
            </a:r>
            <a:r>
              <a:rPr lang="en-US"/>
              <a:t> is username</a:t>
            </a:r>
            <a:endParaRPr/>
          </a:p>
        </p:txBody>
      </p:sp>
      <p:sp>
        <p:nvSpPr>
          <p:cNvPr id="325" name="Google Shape;325;g250558b965e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1427152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_White layout">
  <p:cSld name="Title and Content_White layout">
    <p:spTree>
      <p:nvGrpSpPr>
        <p:cNvPr id="1" name="Shape 16"/>
        <p:cNvGrpSpPr/>
        <p:nvPr/>
      </p:nvGrpSpPr>
      <p:grpSpPr>
        <a:xfrm>
          <a:off x="0" y="0"/>
          <a:ext cx="0" cy="0"/>
          <a:chOff x="0" y="0"/>
          <a:chExt cx="0" cy="0"/>
        </a:xfrm>
      </p:grpSpPr>
      <p:sp>
        <p:nvSpPr>
          <p:cNvPr id="17" name="Google Shape;17;p2"/>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8" name="Google Shape;18;p2"/>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9" name="Google Shape;19;p2"/>
          <p:cNvSpPr txBox="1">
            <a:spLocks noGrp="1"/>
          </p:cNvSpPr>
          <p:nvPr>
            <p:ph type="body" idx="1"/>
          </p:nvPr>
        </p:nvSpPr>
        <p:spPr>
          <a:xfrm>
            <a:off x="357189" y="982266"/>
            <a:ext cx="8429700" cy="3609900"/>
          </a:xfrm>
          <a:prstGeom prst="rect">
            <a:avLst/>
          </a:prstGeom>
          <a:noFill/>
          <a:ln>
            <a:noFill/>
          </a:ln>
        </p:spPr>
        <p:txBody>
          <a:bodyPr spcFirstLastPara="1" wrap="square" lIns="0" tIns="0" rIns="0" bIns="0" anchor="t" anchorCtr="0">
            <a:noAutofit/>
          </a:bodyPr>
          <a:lstStyle>
            <a:lvl1pPr marL="457200" lvl="0" indent="-330200" algn="l" rtl="0">
              <a:spcBef>
                <a:spcPts val="0"/>
              </a:spcBef>
              <a:spcAft>
                <a:spcPts val="0"/>
              </a:spcAft>
              <a:buClr>
                <a:srgbClr val="404041"/>
              </a:buClr>
              <a:buSzPts val="1600"/>
              <a:buChar char="•"/>
              <a:defRPr>
                <a:solidFill>
                  <a:srgbClr val="404041"/>
                </a:solidFill>
              </a:defRPr>
            </a:lvl1pPr>
            <a:lvl2pPr marL="914400" lvl="1" indent="-317500" algn="l" rtl="0">
              <a:spcBef>
                <a:spcPts val="536"/>
              </a:spcBef>
              <a:spcAft>
                <a:spcPts val="0"/>
              </a:spcAft>
              <a:buClr>
                <a:srgbClr val="404041"/>
              </a:buClr>
              <a:buSzPts val="1400"/>
              <a:buChar char="•"/>
              <a:defRPr>
                <a:solidFill>
                  <a:srgbClr val="404041"/>
                </a:solidFill>
              </a:defRPr>
            </a:lvl2pPr>
            <a:lvl3pPr marL="1371600" lvl="2" indent="-317500" algn="l" rtl="0">
              <a:spcBef>
                <a:spcPts val="0"/>
              </a:spcBef>
              <a:spcAft>
                <a:spcPts val="0"/>
              </a:spcAft>
              <a:buClr>
                <a:srgbClr val="404041"/>
              </a:buClr>
              <a:buSzPts val="1400"/>
              <a:buChar char="•"/>
              <a:defRPr>
                <a:solidFill>
                  <a:srgbClr val="404041"/>
                </a:solidFill>
              </a:defRPr>
            </a:lvl3pPr>
            <a:lvl4pPr marL="1828800" lvl="3" indent="-317500" algn="l" rtl="0">
              <a:spcBef>
                <a:spcPts val="0"/>
              </a:spcBef>
              <a:spcAft>
                <a:spcPts val="0"/>
              </a:spcAft>
              <a:buClr>
                <a:srgbClr val="404041"/>
              </a:buClr>
              <a:buSzPts val="1400"/>
              <a:buChar char="•"/>
              <a:defRPr>
                <a:solidFill>
                  <a:srgbClr val="404041"/>
                </a:solidFill>
              </a:defRPr>
            </a:lvl4pPr>
            <a:lvl5pPr marL="2286000" lvl="4" indent="-317500" algn="l" rtl="0">
              <a:spcBef>
                <a:spcPts val="0"/>
              </a:spcBef>
              <a:spcAft>
                <a:spcPts val="0"/>
              </a:spcAft>
              <a:buClr>
                <a:srgbClr val="404041"/>
              </a:buClr>
              <a:buSzPts val="1400"/>
              <a:buChar char="•"/>
              <a:defRPr>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 name="Google Shape;20;p2"/>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C00000"/>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ntent with Image Bottom">
  <p:cSld name="Content with Image Bottom">
    <p:bg>
      <p:bgPr>
        <a:solidFill>
          <a:schemeClr val="lt1"/>
        </a:solidFill>
        <a:effectLst/>
      </p:bgPr>
    </p:bg>
    <p:spTree>
      <p:nvGrpSpPr>
        <p:cNvPr id="1" name="Shape 68"/>
        <p:cNvGrpSpPr/>
        <p:nvPr/>
      </p:nvGrpSpPr>
      <p:grpSpPr>
        <a:xfrm>
          <a:off x="0" y="0"/>
          <a:ext cx="0" cy="0"/>
          <a:chOff x="0" y="0"/>
          <a:chExt cx="0" cy="0"/>
        </a:xfrm>
      </p:grpSpPr>
      <p:sp>
        <p:nvSpPr>
          <p:cNvPr id="69" name="Google Shape;69;p11"/>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0" name="Google Shape;70;p11"/>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71" name="Google Shape;71;p11"/>
          <p:cNvSpPr>
            <a:spLocks noGrp="1"/>
          </p:cNvSpPr>
          <p:nvPr>
            <p:ph type="pic" idx="2"/>
          </p:nvPr>
        </p:nvSpPr>
        <p:spPr>
          <a:xfrm>
            <a:off x="1" y="2668676"/>
            <a:ext cx="9144000" cy="2474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72" name="Google Shape;72;p11"/>
          <p:cNvSpPr txBox="1">
            <a:spLocks noGrp="1"/>
          </p:cNvSpPr>
          <p:nvPr>
            <p:ph type="body" idx="1"/>
          </p:nvPr>
        </p:nvSpPr>
        <p:spPr>
          <a:xfrm>
            <a:off x="357189" y="982267"/>
            <a:ext cx="8429700" cy="1584000"/>
          </a:xfrm>
          <a:prstGeom prst="rect">
            <a:avLst/>
          </a:prstGeom>
          <a:noFill/>
          <a:ln>
            <a:noFill/>
          </a:ln>
        </p:spPr>
        <p:txBody>
          <a:bodyPr spcFirstLastPara="1" wrap="square" lIns="0" tIns="0" rIns="0" bIns="0" anchor="t" anchorCtr="0">
            <a:noAutofit/>
          </a:bodyPr>
          <a:lstStyle>
            <a:lvl1pPr marL="457200" lvl="0" indent="-330200" algn="l" rtl="0">
              <a:spcBef>
                <a:spcPts val="0"/>
              </a:spcBef>
              <a:spcAft>
                <a:spcPts val="0"/>
              </a:spcAft>
              <a:buClr>
                <a:srgbClr val="404041"/>
              </a:buClr>
              <a:buSzPts val="1600"/>
              <a:buChar char="•"/>
              <a:defRPr>
                <a:solidFill>
                  <a:srgbClr val="404041"/>
                </a:solidFill>
              </a:defRPr>
            </a:lvl1pPr>
            <a:lvl2pPr marL="914400" lvl="1" indent="-317500" algn="l" rtl="0">
              <a:spcBef>
                <a:spcPts val="536"/>
              </a:spcBef>
              <a:spcAft>
                <a:spcPts val="0"/>
              </a:spcAft>
              <a:buClr>
                <a:srgbClr val="404041"/>
              </a:buClr>
              <a:buSzPts val="1400"/>
              <a:buChar char="•"/>
              <a:defRPr>
                <a:solidFill>
                  <a:srgbClr val="404041"/>
                </a:solidFill>
              </a:defRPr>
            </a:lvl2pPr>
            <a:lvl3pPr marL="1371600" lvl="2" indent="-317500" algn="l" rtl="0">
              <a:spcBef>
                <a:spcPts val="0"/>
              </a:spcBef>
              <a:spcAft>
                <a:spcPts val="0"/>
              </a:spcAft>
              <a:buClr>
                <a:srgbClr val="404041"/>
              </a:buClr>
              <a:buSzPts val="1400"/>
              <a:buChar char="•"/>
              <a:defRPr>
                <a:solidFill>
                  <a:srgbClr val="404041"/>
                </a:solidFill>
              </a:defRPr>
            </a:lvl3pPr>
            <a:lvl4pPr marL="1828800" lvl="3" indent="-317500" algn="l" rtl="0">
              <a:spcBef>
                <a:spcPts val="0"/>
              </a:spcBef>
              <a:spcAft>
                <a:spcPts val="0"/>
              </a:spcAft>
              <a:buClr>
                <a:srgbClr val="404041"/>
              </a:buClr>
              <a:buSzPts val="1400"/>
              <a:buChar char="•"/>
              <a:defRPr>
                <a:solidFill>
                  <a:srgbClr val="404041"/>
                </a:solidFill>
              </a:defRPr>
            </a:lvl4pPr>
            <a:lvl5pPr marL="2286000" lvl="4" indent="-317500" algn="l" rtl="0">
              <a:spcBef>
                <a:spcPts val="0"/>
              </a:spcBef>
              <a:spcAft>
                <a:spcPts val="0"/>
              </a:spcAft>
              <a:buClr>
                <a:srgbClr val="404041"/>
              </a:buClr>
              <a:buSzPts val="1400"/>
              <a:buChar char="•"/>
              <a:defRPr>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3" name="Google Shape;73;p11"/>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ext With Right Image">
  <p:cSld name="Text With Right Imag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360045" y="220097"/>
            <a:ext cx="5559000" cy="572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D24835"/>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360045" y="982270"/>
            <a:ext cx="4000500" cy="3095700"/>
          </a:xfrm>
          <a:prstGeom prst="rect">
            <a:avLst/>
          </a:prstGeom>
          <a:noFill/>
          <a:ln>
            <a:noFill/>
          </a:ln>
        </p:spPr>
        <p:txBody>
          <a:bodyPr spcFirstLastPara="1" wrap="square" lIns="0" tIns="0" rIns="0" bIns="0" anchor="t" anchorCtr="0">
            <a:noAutofit/>
          </a:bodyPr>
          <a:lstStyle>
            <a:lvl1pPr marL="457200" lvl="0" indent="-330200" algn="l" rtl="0">
              <a:spcBef>
                <a:spcPts val="536"/>
              </a:spcBef>
              <a:spcAft>
                <a:spcPts val="0"/>
              </a:spcAft>
              <a:buClr>
                <a:srgbClr val="404041"/>
              </a:buClr>
              <a:buSzPts val="1600"/>
              <a:buChar char="•"/>
              <a:defRPr sz="1600" b="0">
                <a:solidFill>
                  <a:srgbClr val="404041"/>
                </a:solidFill>
              </a:defRPr>
            </a:lvl1pPr>
            <a:lvl2pPr marL="914400" lvl="1" indent="-317500" algn="l" rtl="0">
              <a:spcBef>
                <a:spcPts val="536"/>
              </a:spcBef>
              <a:spcAft>
                <a:spcPts val="0"/>
              </a:spcAft>
              <a:buClr>
                <a:srgbClr val="404041"/>
              </a:buClr>
              <a:buSzPts val="1400"/>
              <a:buChar char="•"/>
              <a:defRPr sz="1400">
                <a:solidFill>
                  <a:srgbClr val="404041"/>
                </a:solidFill>
              </a:defRPr>
            </a:lvl2pPr>
            <a:lvl3pPr marL="1371600" lvl="2" indent="-317500" algn="l" rtl="0">
              <a:spcBef>
                <a:spcPts val="0"/>
              </a:spcBef>
              <a:spcAft>
                <a:spcPts val="0"/>
              </a:spcAft>
              <a:buClr>
                <a:srgbClr val="404041"/>
              </a:buClr>
              <a:buSzPts val="1400"/>
              <a:buChar char="•"/>
              <a:defRPr sz="1400">
                <a:solidFill>
                  <a:srgbClr val="404041"/>
                </a:solidFill>
              </a:defRPr>
            </a:lvl3pPr>
            <a:lvl4pPr marL="1828800" lvl="3" indent="-317500" algn="l" rtl="0">
              <a:spcBef>
                <a:spcPts val="0"/>
              </a:spcBef>
              <a:spcAft>
                <a:spcPts val="0"/>
              </a:spcAft>
              <a:buClr>
                <a:srgbClr val="404041"/>
              </a:buClr>
              <a:buSzPts val="1400"/>
              <a:buChar char="•"/>
              <a:defRPr sz="1400">
                <a:solidFill>
                  <a:srgbClr val="404041"/>
                </a:solidFill>
              </a:defRPr>
            </a:lvl4pPr>
            <a:lvl5pPr marL="2286000" lvl="4" indent="-317500" algn="l" rtl="0">
              <a:spcBef>
                <a:spcPts val="0"/>
              </a:spcBef>
              <a:spcAft>
                <a:spcPts val="0"/>
              </a:spcAft>
              <a:buClr>
                <a:srgbClr val="404041"/>
              </a:buClr>
              <a:buSzPts val="1400"/>
              <a:buChar char="•"/>
              <a:defRPr sz="1400">
                <a:solidFill>
                  <a:srgbClr val="40404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7" name="Google Shape;77;p12"/>
          <p:cNvSpPr>
            <a:spLocks noGrp="1"/>
          </p:cNvSpPr>
          <p:nvPr>
            <p:ph type="pic" idx="2"/>
          </p:nvPr>
        </p:nvSpPr>
        <p:spPr>
          <a:xfrm>
            <a:off x="4572000" y="982270"/>
            <a:ext cx="3039900" cy="3095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hart Only">
  <p:cSld name="Chart Only">
    <p:spTree>
      <p:nvGrpSpPr>
        <p:cNvPr id="1" name="Shape 78"/>
        <p:cNvGrpSpPr/>
        <p:nvPr/>
      </p:nvGrpSpPr>
      <p:grpSpPr>
        <a:xfrm>
          <a:off x="0" y="0"/>
          <a:ext cx="0" cy="0"/>
          <a:chOff x="0" y="0"/>
          <a:chExt cx="0" cy="0"/>
        </a:xfrm>
      </p:grpSpPr>
      <p:sp>
        <p:nvSpPr>
          <p:cNvPr id="79" name="Google Shape;79;p13"/>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0" name="Google Shape;80;p13"/>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81" name="Google Shape;81;p13"/>
          <p:cNvSpPr>
            <a:spLocks noGrp="1"/>
          </p:cNvSpPr>
          <p:nvPr>
            <p:ph type="chart" idx="2"/>
          </p:nvPr>
        </p:nvSpPr>
        <p:spPr>
          <a:xfrm>
            <a:off x="1435608" y="1289304"/>
            <a:ext cx="6286500" cy="3154800"/>
          </a:xfrm>
          <a:prstGeom prst="rect">
            <a:avLst/>
          </a:prstGeom>
          <a:noFill/>
          <a:ln>
            <a:noFill/>
          </a:ln>
        </p:spPr>
        <p:txBody>
          <a:bodyPr spcFirstLastPara="1" wrap="square" lIns="0" tIns="0" rIns="0" bIns="0" anchor="ctr" anchorCtr="1">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82" name="Google Shape;82;p13"/>
          <p:cNvSpPr txBox="1">
            <a:spLocks noGrp="1"/>
          </p:cNvSpPr>
          <p:nvPr>
            <p:ph type="body" idx="1"/>
          </p:nvPr>
        </p:nvSpPr>
        <p:spPr>
          <a:xfrm>
            <a:off x="357189" y="978408"/>
            <a:ext cx="8429700" cy="318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Font typeface="Arial"/>
              <a:buNone/>
              <a:defRPr sz="1400">
                <a:solidFill>
                  <a:srgbClr val="404041"/>
                </a:solidFill>
              </a:defRPr>
            </a:lvl1pPr>
            <a:lvl2pPr marL="914400" lvl="1" indent="-311150" algn="l" rtl="0">
              <a:spcBef>
                <a:spcPts val="536"/>
              </a:spcBef>
              <a:spcAft>
                <a:spcPts val="0"/>
              </a:spcAft>
              <a:buClr>
                <a:srgbClr val="404041"/>
              </a:buClr>
              <a:buSzPts val="1300"/>
              <a:buChar char="•"/>
              <a:defRPr sz="1300"/>
            </a:lvl2pPr>
            <a:lvl3pPr marL="1371600" lvl="2" indent="-311150" algn="l" rtl="0">
              <a:spcBef>
                <a:spcPts val="0"/>
              </a:spcBef>
              <a:spcAft>
                <a:spcPts val="0"/>
              </a:spcAft>
              <a:buClr>
                <a:srgbClr val="404041"/>
              </a:buClr>
              <a:buSzPts val="1300"/>
              <a:buChar char="•"/>
              <a:defRPr sz="1300"/>
            </a:lvl3pPr>
            <a:lvl4pPr marL="1828800" lvl="3" indent="-311150" algn="l" rtl="0">
              <a:spcBef>
                <a:spcPts val="0"/>
              </a:spcBef>
              <a:spcAft>
                <a:spcPts val="0"/>
              </a:spcAft>
              <a:buClr>
                <a:srgbClr val="404041"/>
              </a:buClr>
              <a:buSzPts val="1300"/>
              <a:buChar char="•"/>
              <a:defRPr sz="1300"/>
            </a:lvl4pPr>
            <a:lvl5pPr marL="2286000" lvl="4" indent="-311150" algn="l" rtl="0">
              <a:spcBef>
                <a:spcPts val="0"/>
              </a:spcBef>
              <a:spcAft>
                <a:spcPts val="0"/>
              </a:spcAft>
              <a:buClr>
                <a:srgbClr val="404041"/>
              </a:buClr>
              <a:buSzPts val="1300"/>
              <a:buChar char="•"/>
              <a:defRPr sz="13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13"/>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hart and Content">
  <p:cSld name="Chart and Content">
    <p:spTree>
      <p:nvGrpSpPr>
        <p:cNvPr id="1" name="Shape 86"/>
        <p:cNvGrpSpPr/>
        <p:nvPr/>
      </p:nvGrpSpPr>
      <p:grpSpPr>
        <a:xfrm>
          <a:off x="0" y="0"/>
          <a:ext cx="0" cy="0"/>
          <a:chOff x="0" y="0"/>
          <a:chExt cx="0" cy="0"/>
        </a:xfrm>
      </p:grpSpPr>
      <p:sp>
        <p:nvSpPr>
          <p:cNvPr id="87" name="Google Shape;87;p14"/>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8" name="Google Shape;88;p14"/>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89" name="Google Shape;89;p14"/>
          <p:cNvSpPr txBox="1">
            <a:spLocks noGrp="1"/>
          </p:cNvSpPr>
          <p:nvPr>
            <p:ph type="body" idx="1"/>
          </p:nvPr>
        </p:nvSpPr>
        <p:spPr>
          <a:xfrm>
            <a:off x="6227329" y="978408"/>
            <a:ext cx="2559600" cy="3466500"/>
          </a:xfrm>
          <a:prstGeom prst="rect">
            <a:avLst/>
          </a:prstGeom>
          <a:noFill/>
          <a:ln>
            <a:noFill/>
          </a:ln>
        </p:spPr>
        <p:txBody>
          <a:bodyPr spcFirstLastPara="1" wrap="square" lIns="0" tIns="0" rIns="0" bIns="0" anchor="t" anchorCtr="0">
            <a:noAutofit/>
          </a:bodyPr>
          <a:lstStyle>
            <a:lvl1pPr marL="457200" lvl="0" indent="-317500" algn="l" rtl="0">
              <a:spcBef>
                <a:spcPts val="0"/>
              </a:spcBef>
              <a:spcAft>
                <a:spcPts val="0"/>
              </a:spcAft>
              <a:buClr>
                <a:srgbClr val="404041"/>
              </a:buClr>
              <a:buSzPts val="1400"/>
              <a:buChar char="•"/>
              <a:defRPr sz="1400">
                <a:solidFill>
                  <a:srgbClr val="404041"/>
                </a:solidFill>
              </a:defRPr>
            </a:lvl1pPr>
            <a:lvl2pPr marL="914400" lvl="1" indent="-317500" algn="l" rtl="0">
              <a:spcBef>
                <a:spcPts val="536"/>
              </a:spcBef>
              <a:spcAft>
                <a:spcPts val="0"/>
              </a:spcAft>
              <a:buClr>
                <a:srgbClr val="404041"/>
              </a:buClr>
              <a:buSzPts val="1400"/>
              <a:buChar char="•"/>
              <a:defRPr sz="1400">
                <a:solidFill>
                  <a:srgbClr val="404041"/>
                </a:solidFill>
              </a:defRPr>
            </a:lvl2pPr>
            <a:lvl3pPr marL="1371600" lvl="2" indent="-317500" algn="l" rtl="0">
              <a:spcBef>
                <a:spcPts val="0"/>
              </a:spcBef>
              <a:spcAft>
                <a:spcPts val="0"/>
              </a:spcAft>
              <a:buClr>
                <a:srgbClr val="404041"/>
              </a:buClr>
              <a:buSzPts val="1400"/>
              <a:buChar char="•"/>
              <a:defRPr sz="1400">
                <a:solidFill>
                  <a:srgbClr val="404041"/>
                </a:solidFill>
              </a:defRPr>
            </a:lvl3pPr>
            <a:lvl4pPr marL="1828800" lvl="3" indent="-317500" algn="l" rtl="0">
              <a:spcBef>
                <a:spcPts val="0"/>
              </a:spcBef>
              <a:spcAft>
                <a:spcPts val="0"/>
              </a:spcAft>
              <a:buClr>
                <a:srgbClr val="404041"/>
              </a:buClr>
              <a:buSzPts val="1400"/>
              <a:buChar char="•"/>
              <a:defRPr sz="1400">
                <a:solidFill>
                  <a:srgbClr val="404041"/>
                </a:solidFill>
              </a:defRPr>
            </a:lvl4pPr>
            <a:lvl5pPr marL="2286000" lvl="4" indent="-317500" algn="l" rtl="0">
              <a:spcBef>
                <a:spcPts val="0"/>
              </a:spcBef>
              <a:spcAft>
                <a:spcPts val="0"/>
              </a:spcAft>
              <a:buClr>
                <a:srgbClr val="404041"/>
              </a:buClr>
              <a:buSzPts val="1400"/>
              <a:buChar char="•"/>
              <a:defRPr sz="1400">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0" name="Google Shape;90;p14"/>
          <p:cNvSpPr>
            <a:spLocks noGrp="1"/>
          </p:cNvSpPr>
          <p:nvPr>
            <p:ph type="chart" idx="2"/>
          </p:nvPr>
        </p:nvSpPr>
        <p:spPr>
          <a:xfrm>
            <a:off x="357188" y="1289304"/>
            <a:ext cx="5657700" cy="3154800"/>
          </a:xfrm>
          <a:prstGeom prst="rect">
            <a:avLst/>
          </a:prstGeom>
          <a:noFill/>
          <a:ln>
            <a:noFill/>
          </a:ln>
        </p:spPr>
        <p:txBody>
          <a:bodyPr spcFirstLastPara="1" wrap="square" lIns="0" tIns="0" rIns="0" bIns="0" anchor="ctr" anchorCtr="1">
            <a:noAutofit/>
          </a:bodyPr>
          <a:lstStyle>
            <a:lvl1pPr marR="0" lvl="0" algn="l" rtl="0">
              <a:spcBef>
                <a:spcPts val="0"/>
              </a:spcBef>
              <a:spcAft>
                <a:spcPts val="0"/>
              </a:spcAft>
              <a:buClr>
                <a:srgbClr val="404041"/>
              </a:buClr>
              <a:buSzPts val="1200"/>
              <a:buFont typeface="Arial"/>
              <a:buNone/>
              <a:defRPr sz="1200" b="0" i="0" u="none" strike="noStrike" cap="none">
                <a:solidFill>
                  <a:srgbClr val="404041"/>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91" name="Google Shape;91;p14"/>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4"/>
          <p:cNvSpPr txBox="1">
            <a:spLocks noGrp="1"/>
          </p:cNvSpPr>
          <p:nvPr>
            <p:ph type="body" idx="3"/>
          </p:nvPr>
        </p:nvSpPr>
        <p:spPr>
          <a:xfrm>
            <a:off x="357188" y="978408"/>
            <a:ext cx="5656500" cy="318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342900" algn="l" rtl="0">
              <a:spcBef>
                <a:spcPts val="536"/>
              </a:spcBef>
              <a:spcAft>
                <a:spcPts val="0"/>
              </a:spcAft>
              <a:buClr>
                <a:srgbClr val="404041"/>
              </a:buClr>
              <a:buSzPts val="1800"/>
              <a:buChar char="•"/>
              <a:defRPr/>
            </a:lvl2pPr>
            <a:lvl3pPr marL="1371600" lvl="2" indent="-342900" algn="l" rtl="0">
              <a:spcBef>
                <a:spcPts val="0"/>
              </a:spcBef>
              <a:spcAft>
                <a:spcPts val="0"/>
              </a:spcAft>
              <a:buClr>
                <a:srgbClr val="404041"/>
              </a:buClr>
              <a:buSzPts val="1800"/>
              <a:buChar char="•"/>
              <a:defRPr/>
            </a:lvl3pPr>
            <a:lvl4pPr marL="1828800" lvl="3" indent="-342900" algn="l" rtl="0">
              <a:spcBef>
                <a:spcPts val="0"/>
              </a:spcBef>
              <a:spcAft>
                <a:spcPts val="0"/>
              </a:spcAft>
              <a:buClr>
                <a:srgbClr val="404041"/>
              </a:buClr>
              <a:buSzPts val="1800"/>
              <a:buChar char="•"/>
              <a:defRPr/>
            </a:lvl4pPr>
            <a:lvl5pPr marL="2286000" lvl="4" indent="-342900" algn="l" rtl="0">
              <a:spcBef>
                <a:spcPts val="0"/>
              </a:spcBef>
              <a:spcAft>
                <a:spcPts val="0"/>
              </a:spcAft>
              <a:buClr>
                <a:srgbClr val="40404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3" name="Google Shape;93;p14"/>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4"/>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harts and Content 3">
  <p:cSld name="Charts and Content 3">
    <p:spTree>
      <p:nvGrpSpPr>
        <p:cNvPr id="1" name="Shape 95"/>
        <p:cNvGrpSpPr/>
        <p:nvPr/>
      </p:nvGrpSpPr>
      <p:grpSpPr>
        <a:xfrm>
          <a:off x="0" y="0"/>
          <a:ext cx="0" cy="0"/>
          <a:chOff x="0" y="0"/>
          <a:chExt cx="0" cy="0"/>
        </a:xfrm>
      </p:grpSpPr>
      <p:sp>
        <p:nvSpPr>
          <p:cNvPr id="96" name="Google Shape;96;p15"/>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7" name="Google Shape;97;p15"/>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98" name="Google Shape;98;p15"/>
          <p:cNvSpPr txBox="1">
            <a:spLocks noGrp="1"/>
          </p:cNvSpPr>
          <p:nvPr>
            <p:ph type="body" idx="1"/>
          </p:nvPr>
        </p:nvSpPr>
        <p:spPr>
          <a:xfrm>
            <a:off x="356659" y="1225296"/>
            <a:ext cx="2707500" cy="1715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298450" algn="l" rtl="0">
              <a:spcBef>
                <a:spcPts val="536"/>
              </a:spcBef>
              <a:spcAft>
                <a:spcPts val="0"/>
              </a:spcAft>
              <a:buClr>
                <a:srgbClr val="404041"/>
              </a:buClr>
              <a:buSzPts val="1100"/>
              <a:buChar char="•"/>
              <a:defRPr sz="1100"/>
            </a:lvl2pPr>
            <a:lvl3pPr marL="1371600" lvl="2" indent="-298450" algn="l" rtl="0">
              <a:spcBef>
                <a:spcPts val="0"/>
              </a:spcBef>
              <a:spcAft>
                <a:spcPts val="0"/>
              </a:spcAft>
              <a:buClr>
                <a:srgbClr val="404041"/>
              </a:buClr>
              <a:buSzPts val="1100"/>
              <a:buChar char="•"/>
              <a:defRPr sz="1100"/>
            </a:lvl3pPr>
            <a:lvl4pPr marL="1828800" lvl="3" indent="-298450" algn="l" rtl="0">
              <a:spcBef>
                <a:spcPts val="0"/>
              </a:spcBef>
              <a:spcAft>
                <a:spcPts val="0"/>
              </a:spcAft>
              <a:buClr>
                <a:srgbClr val="404041"/>
              </a:buClr>
              <a:buSzPts val="1100"/>
              <a:buChar char="•"/>
              <a:defRPr sz="1100"/>
            </a:lvl4pPr>
            <a:lvl5pPr marL="2286000" lvl="4" indent="-298450" algn="l" rtl="0">
              <a:spcBef>
                <a:spcPts val="0"/>
              </a:spcBef>
              <a:spcAft>
                <a:spcPts val="0"/>
              </a:spcAft>
              <a:buClr>
                <a:srgbClr val="404041"/>
              </a:buClr>
              <a:buSzPts val="1100"/>
              <a:buChar char="•"/>
              <a:defRPr sz="11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99" name="Google Shape;99;p15"/>
          <p:cNvSpPr txBox="1">
            <a:spLocks noGrp="1"/>
          </p:cNvSpPr>
          <p:nvPr>
            <p:ph type="body" idx="2"/>
          </p:nvPr>
        </p:nvSpPr>
        <p:spPr>
          <a:xfrm>
            <a:off x="357189" y="3086102"/>
            <a:ext cx="8429700" cy="1510200"/>
          </a:xfrm>
          <a:prstGeom prst="rect">
            <a:avLst/>
          </a:prstGeom>
          <a:noFill/>
          <a:ln>
            <a:noFill/>
          </a:ln>
        </p:spPr>
        <p:txBody>
          <a:bodyPr spcFirstLastPara="1" wrap="square" lIns="0" tIns="0" rIns="0" bIns="0" anchor="t" anchorCtr="0">
            <a:noAutofit/>
          </a:bodyPr>
          <a:lstStyle>
            <a:lvl1pPr marL="457200" lvl="0" indent="-317500" algn="l" rtl="0">
              <a:spcBef>
                <a:spcPts val="536"/>
              </a:spcBef>
              <a:spcAft>
                <a:spcPts val="0"/>
              </a:spcAft>
              <a:buClr>
                <a:srgbClr val="404041"/>
              </a:buClr>
              <a:buSzPts val="1400"/>
              <a:buChar char="•"/>
              <a:defRPr sz="1400">
                <a:solidFill>
                  <a:srgbClr val="404041"/>
                </a:solidFill>
              </a:defRPr>
            </a:lvl1pPr>
            <a:lvl2pPr marL="914400" lvl="1" indent="-317500" algn="l" rtl="0">
              <a:spcBef>
                <a:spcPts val="536"/>
              </a:spcBef>
              <a:spcAft>
                <a:spcPts val="0"/>
              </a:spcAft>
              <a:buClr>
                <a:srgbClr val="404041"/>
              </a:buClr>
              <a:buSzPts val="1400"/>
              <a:buChar char="•"/>
              <a:defRPr sz="1400">
                <a:solidFill>
                  <a:srgbClr val="404041"/>
                </a:solidFill>
              </a:defRPr>
            </a:lvl2pPr>
            <a:lvl3pPr marL="1371600" lvl="2" indent="-317500" algn="l" rtl="0">
              <a:spcBef>
                <a:spcPts val="0"/>
              </a:spcBef>
              <a:spcAft>
                <a:spcPts val="0"/>
              </a:spcAft>
              <a:buClr>
                <a:srgbClr val="404041"/>
              </a:buClr>
              <a:buSzPts val="1400"/>
              <a:buChar char="•"/>
              <a:defRPr sz="1400">
                <a:solidFill>
                  <a:srgbClr val="404041"/>
                </a:solidFill>
              </a:defRPr>
            </a:lvl3pPr>
            <a:lvl4pPr marL="1828800" lvl="3" indent="-317500" algn="l" rtl="0">
              <a:spcBef>
                <a:spcPts val="0"/>
              </a:spcBef>
              <a:spcAft>
                <a:spcPts val="0"/>
              </a:spcAft>
              <a:buClr>
                <a:srgbClr val="404041"/>
              </a:buClr>
              <a:buSzPts val="1400"/>
              <a:buChar char="•"/>
              <a:defRPr sz="1400">
                <a:solidFill>
                  <a:srgbClr val="404041"/>
                </a:solidFill>
              </a:defRPr>
            </a:lvl4pPr>
            <a:lvl5pPr marL="2286000" lvl="4" indent="-317500" algn="l" rtl="0">
              <a:spcBef>
                <a:spcPts val="0"/>
              </a:spcBef>
              <a:spcAft>
                <a:spcPts val="0"/>
              </a:spcAft>
              <a:buClr>
                <a:srgbClr val="404041"/>
              </a:buClr>
              <a:buSzPts val="1400"/>
              <a:buChar char="•"/>
              <a:defRPr sz="1400">
                <a:solidFill>
                  <a:srgbClr val="40404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00" name="Google Shape;100;p15"/>
          <p:cNvSpPr txBox="1">
            <a:spLocks noGrp="1"/>
          </p:cNvSpPr>
          <p:nvPr>
            <p:ph type="body" idx="3"/>
          </p:nvPr>
        </p:nvSpPr>
        <p:spPr>
          <a:xfrm>
            <a:off x="3216699" y="1225296"/>
            <a:ext cx="2707500" cy="1715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298450" algn="l" rtl="0">
              <a:spcBef>
                <a:spcPts val="536"/>
              </a:spcBef>
              <a:spcAft>
                <a:spcPts val="0"/>
              </a:spcAft>
              <a:buClr>
                <a:srgbClr val="404041"/>
              </a:buClr>
              <a:buSzPts val="1100"/>
              <a:buChar char="•"/>
              <a:defRPr sz="1100"/>
            </a:lvl2pPr>
            <a:lvl3pPr marL="1371600" lvl="2" indent="-298450" algn="l" rtl="0">
              <a:spcBef>
                <a:spcPts val="0"/>
              </a:spcBef>
              <a:spcAft>
                <a:spcPts val="0"/>
              </a:spcAft>
              <a:buClr>
                <a:srgbClr val="404041"/>
              </a:buClr>
              <a:buSzPts val="1100"/>
              <a:buChar char="•"/>
              <a:defRPr sz="1100"/>
            </a:lvl3pPr>
            <a:lvl4pPr marL="1828800" lvl="3" indent="-298450" algn="l" rtl="0">
              <a:spcBef>
                <a:spcPts val="0"/>
              </a:spcBef>
              <a:spcAft>
                <a:spcPts val="0"/>
              </a:spcAft>
              <a:buClr>
                <a:srgbClr val="404041"/>
              </a:buClr>
              <a:buSzPts val="1100"/>
              <a:buChar char="•"/>
              <a:defRPr sz="1100"/>
            </a:lvl4pPr>
            <a:lvl5pPr marL="2286000" lvl="4" indent="-298450" algn="l" rtl="0">
              <a:spcBef>
                <a:spcPts val="0"/>
              </a:spcBef>
              <a:spcAft>
                <a:spcPts val="0"/>
              </a:spcAft>
              <a:buClr>
                <a:srgbClr val="404041"/>
              </a:buClr>
              <a:buSzPts val="1100"/>
              <a:buChar char="•"/>
              <a:defRPr sz="11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01" name="Google Shape;101;p15"/>
          <p:cNvSpPr txBox="1">
            <a:spLocks noGrp="1"/>
          </p:cNvSpPr>
          <p:nvPr>
            <p:ph type="body" idx="4"/>
          </p:nvPr>
        </p:nvSpPr>
        <p:spPr>
          <a:xfrm>
            <a:off x="6076739" y="1225296"/>
            <a:ext cx="2707500" cy="1715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298450" algn="l" rtl="0">
              <a:spcBef>
                <a:spcPts val="536"/>
              </a:spcBef>
              <a:spcAft>
                <a:spcPts val="0"/>
              </a:spcAft>
              <a:buClr>
                <a:srgbClr val="404041"/>
              </a:buClr>
              <a:buSzPts val="1100"/>
              <a:buChar char="•"/>
              <a:defRPr sz="1100"/>
            </a:lvl2pPr>
            <a:lvl3pPr marL="1371600" lvl="2" indent="-298450" algn="l" rtl="0">
              <a:spcBef>
                <a:spcPts val="0"/>
              </a:spcBef>
              <a:spcAft>
                <a:spcPts val="0"/>
              </a:spcAft>
              <a:buClr>
                <a:srgbClr val="404041"/>
              </a:buClr>
              <a:buSzPts val="1100"/>
              <a:buChar char="•"/>
              <a:defRPr sz="1100"/>
            </a:lvl3pPr>
            <a:lvl4pPr marL="1828800" lvl="3" indent="-298450" algn="l" rtl="0">
              <a:spcBef>
                <a:spcPts val="0"/>
              </a:spcBef>
              <a:spcAft>
                <a:spcPts val="0"/>
              </a:spcAft>
              <a:buClr>
                <a:srgbClr val="404041"/>
              </a:buClr>
              <a:buSzPts val="1100"/>
              <a:buChar char="•"/>
              <a:defRPr sz="1100"/>
            </a:lvl4pPr>
            <a:lvl5pPr marL="2286000" lvl="4" indent="-298450" algn="l" rtl="0">
              <a:spcBef>
                <a:spcPts val="0"/>
              </a:spcBef>
              <a:spcAft>
                <a:spcPts val="0"/>
              </a:spcAft>
              <a:buClr>
                <a:srgbClr val="404041"/>
              </a:buClr>
              <a:buSzPts val="1100"/>
              <a:buChar char="•"/>
              <a:defRPr sz="11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02" name="Google Shape;102;p15"/>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15"/>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_2">
  <p:cSld name="Title Slide_2">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121357" y="3138165"/>
            <a:ext cx="4697700" cy="390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_3">
  <p:cSld name="Title Slide_3">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3121357" y="3138165"/>
            <a:ext cx="4697700" cy="390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_4">
  <p:cSld name="Title Slide_4">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21357" y="3138165"/>
            <a:ext cx="4697700" cy="390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age Seperator_2">
  <p:cSld name="Page Seperator_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55988" y="3975588"/>
            <a:ext cx="6916200" cy="435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9"/>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19"/>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19"/>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16" name="Google Shape;116;p19"/>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age Seperator_3">
  <p:cSld name="Page Seperator_3">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55988" y="3975588"/>
            <a:ext cx="6916200" cy="435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20"/>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20"/>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20"/>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22" name="Google Shape;122;p20"/>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_1">
  <p:cSld name="Title Slide_1">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121357" y="3138165"/>
            <a:ext cx="4697700" cy="390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age Seperator_5">
  <p:cSld name="Page Seperator_5">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55988" y="3975588"/>
            <a:ext cx="6916200" cy="435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21"/>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21"/>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21"/>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28" name="Google Shape;128;p21"/>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age Seperator_6">
  <p:cSld name="Page Seperator_6">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55988" y="3975588"/>
            <a:ext cx="6916200" cy="435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2"/>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22"/>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2"/>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34" name="Google Shape;134;p22"/>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age Seperator_7">
  <p:cSld name="Page Seperator_7">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55988" y="3975588"/>
            <a:ext cx="6916200" cy="435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38" name="Google Shape;138;p23"/>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3"/>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40" name="Google Shape;140;p23"/>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ack Page">
  <p:cSld name="Back Page">
    <p:spTree>
      <p:nvGrpSpPr>
        <p:cNvPr id="1" name="Shape 147"/>
        <p:cNvGrpSpPr/>
        <p:nvPr/>
      </p:nvGrpSpPr>
      <p:grpSpPr>
        <a:xfrm>
          <a:off x="0" y="0"/>
          <a:ext cx="0" cy="0"/>
          <a:chOff x="0" y="0"/>
          <a:chExt cx="0" cy="0"/>
        </a:xfrm>
      </p:grpSpPr>
      <p:sp>
        <p:nvSpPr>
          <p:cNvPr id="148" name="Google Shape;148;p25"/>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49" name="Google Shape;149;p25"/>
          <p:cNvPicPr preferRelativeResize="0"/>
          <p:nvPr/>
        </p:nvPicPr>
        <p:blipFill rotWithShape="1">
          <a:blip r:embed="rId2">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and Content_White layout">
  <p:cSld name="1_Title and Content_White layout">
    <p:spTree>
      <p:nvGrpSpPr>
        <p:cNvPr id="1" name="Shape 150"/>
        <p:cNvGrpSpPr/>
        <p:nvPr/>
      </p:nvGrpSpPr>
      <p:grpSpPr>
        <a:xfrm>
          <a:off x="0" y="0"/>
          <a:ext cx="0" cy="0"/>
          <a:chOff x="0" y="0"/>
          <a:chExt cx="0" cy="0"/>
        </a:xfrm>
      </p:grpSpPr>
      <p:sp>
        <p:nvSpPr>
          <p:cNvPr id="151" name="Google Shape;151;p26"/>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52" name="Google Shape;152;p26"/>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53" name="Google Shape;153;p26"/>
          <p:cNvSpPr txBox="1">
            <a:spLocks noGrp="1"/>
          </p:cNvSpPr>
          <p:nvPr>
            <p:ph type="body" idx="1"/>
          </p:nvPr>
        </p:nvSpPr>
        <p:spPr>
          <a:xfrm>
            <a:off x="357189" y="982266"/>
            <a:ext cx="8429700" cy="3609900"/>
          </a:xfrm>
          <a:prstGeom prst="rect">
            <a:avLst/>
          </a:prstGeom>
          <a:noFill/>
          <a:ln>
            <a:noFill/>
          </a:ln>
        </p:spPr>
        <p:txBody>
          <a:bodyPr spcFirstLastPara="1" wrap="square" lIns="0" tIns="0" rIns="0" bIns="0" anchor="t" anchorCtr="0">
            <a:noAutofit/>
          </a:bodyPr>
          <a:lstStyle>
            <a:lvl1pPr marL="457200" lvl="0" indent="-330200" algn="l" rtl="0">
              <a:spcBef>
                <a:spcPts val="0"/>
              </a:spcBef>
              <a:spcAft>
                <a:spcPts val="0"/>
              </a:spcAft>
              <a:buClr>
                <a:srgbClr val="404041"/>
              </a:buClr>
              <a:buSzPts val="1600"/>
              <a:buChar char="•"/>
              <a:defRPr>
                <a:solidFill>
                  <a:srgbClr val="404041"/>
                </a:solidFill>
              </a:defRPr>
            </a:lvl1pPr>
            <a:lvl2pPr marL="914400" lvl="1" indent="-317500" algn="l" rtl="0">
              <a:spcBef>
                <a:spcPts val="536"/>
              </a:spcBef>
              <a:spcAft>
                <a:spcPts val="0"/>
              </a:spcAft>
              <a:buClr>
                <a:srgbClr val="404041"/>
              </a:buClr>
              <a:buSzPts val="1400"/>
              <a:buChar char="•"/>
              <a:defRPr>
                <a:solidFill>
                  <a:srgbClr val="404041"/>
                </a:solidFill>
              </a:defRPr>
            </a:lvl2pPr>
            <a:lvl3pPr marL="1371600" lvl="2" indent="-317500" algn="l" rtl="0">
              <a:spcBef>
                <a:spcPts val="0"/>
              </a:spcBef>
              <a:spcAft>
                <a:spcPts val="0"/>
              </a:spcAft>
              <a:buClr>
                <a:srgbClr val="404041"/>
              </a:buClr>
              <a:buSzPts val="1400"/>
              <a:buChar char="•"/>
              <a:defRPr>
                <a:solidFill>
                  <a:srgbClr val="404041"/>
                </a:solidFill>
              </a:defRPr>
            </a:lvl3pPr>
            <a:lvl4pPr marL="1828800" lvl="3" indent="-317500" algn="l" rtl="0">
              <a:spcBef>
                <a:spcPts val="0"/>
              </a:spcBef>
              <a:spcAft>
                <a:spcPts val="0"/>
              </a:spcAft>
              <a:buClr>
                <a:srgbClr val="404041"/>
              </a:buClr>
              <a:buSzPts val="1400"/>
              <a:buChar char="•"/>
              <a:defRPr>
                <a:solidFill>
                  <a:srgbClr val="404041"/>
                </a:solidFill>
              </a:defRPr>
            </a:lvl4pPr>
            <a:lvl5pPr marL="2286000" lvl="4" indent="-317500" algn="l" rtl="0">
              <a:spcBef>
                <a:spcPts val="0"/>
              </a:spcBef>
              <a:spcAft>
                <a:spcPts val="0"/>
              </a:spcAft>
              <a:buClr>
                <a:srgbClr val="404041"/>
              </a:buClr>
              <a:buSzPts val="1400"/>
              <a:buChar char="•"/>
              <a:defRPr>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4" name="Google Shape;154;p26"/>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C00000"/>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5" name="Google Shape;155;p26"/>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26"/>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Divider Text Black">
  <p:cSld name="1_Divider Text Black">
    <p:spTree>
      <p:nvGrpSpPr>
        <p:cNvPr id="1" name="Shape 157"/>
        <p:cNvGrpSpPr/>
        <p:nvPr/>
      </p:nvGrpSpPr>
      <p:grpSpPr>
        <a:xfrm>
          <a:off x="0" y="0"/>
          <a:ext cx="0" cy="0"/>
          <a:chOff x="0" y="0"/>
          <a:chExt cx="0" cy="0"/>
        </a:xfrm>
      </p:grpSpPr>
      <p:sp>
        <p:nvSpPr>
          <p:cNvPr id="158" name="Google Shape;158;p27"/>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59" name="Google Shape;159;p27"/>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60" name="Google Shape;160;p27"/>
          <p:cNvSpPr txBox="1">
            <a:spLocks noGrp="1"/>
          </p:cNvSpPr>
          <p:nvPr>
            <p:ph type="ctrTitle"/>
          </p:nvPr>
        </p:nvSpPr>
        <p:spPr>
          <a:xfrm>
            <a:off x="360046" y="857250"/>
            <a:ext cx="8429700" cy="3429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1400"/>
              <a:buNone/>
              <a:defRPr sz="5500" b="0">
                <a:solidFill>
                  <a:srgbClr val="40404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 name="Google Shape;161;p27"/>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27"/>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Legal copy">
  <p:cSld name="1_Legal copy">
    <p:spTree>
      <p:nvGrpSpPr>
        <p:cNvPr id="1" name="Shape 163"/>
        <p:cNvGrpSpPr/>
        <p:nvPr/>
      </p:nvGrpSpPr>
      <p:grpSpPr>
        <a:xfrm>
          <a:off x="0" y="0"/>
          <a:ext cx="0" cy="0"/>
          <a:chOff x="0" y="0"/>
          <a:chExt cx="0" cy="0"/>
        </a:xfrm>
      </p:grpSpPr>
      <p:sp>
        <p:nvSpPr>
          <p:cNvPr id="164" name="Google Shape;164;p28"/>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65" name="Google Shape;165;p28"/>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66" name="Google Shape;166;p28"/>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28"/>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28"/>
          <p:cNvSpPr txBox="1">
            <a:spLocks noGrp="1"/>
          </p:cNvSpPr>
          <p:nvPr>
            <p:ph type="body" idx="1"/>
          </p:nvPr>
        </p:nvSpPr>
        <p:spPr>
          <a:xfrm>
            <a:off x="1883665" y="2112264"/>
            <a:ext cx="5387100" cy="855600"/>
          </a:xfrm>
          <a:prstGeom prst="rect">
            <a:avLst/>
          </a:prstGeom>
          <a:noFill/>
          <a:ln>
            <a:noFill/>
          </a:ln>
        </p:spPr>
        <p:txBody>
          <a:bodyPr spcFirstLastPara="1" wrap="square" lIns="91425" tIns="45700" rIns="91425" bIns="45700" anchor="ctr" anchorCtr="0">
            <a:noAutofit/>
          </a:bodyPr>
          <a:lstStyle>
            <a:lvl1pPr marL="457200" lvl="0" indent="-228600" algn="l" rtl="0">
              <a:spcBef>
                <a:spcPts val="0"/>
              </a:spcBef>
              <a:spcAft>
                <a:spcPts val="0"/>
              </a:spcAft>
              <a:buClr>
                <a:srgbClr val="7F7F7F"/>
              </a:buClr>
              <a:buSzPts val="1000"/>
              <a:buNone/>
              <a:defRPr sz="1000">
                <a:solidFill>
                  <a:srgbClr val="7F7F7F"/>
                </a:solidFill>
              </a:defRPr>
            </a:lvl1pPr>
            <a:lvl2pPr marL="914400" lvl="1" indent="-292100" algn="l" rtl="0">
              <a:spcBef>
                <a:spcPts val="536"/>
              </a:spcBef>
              <a:spcAft>
                <a:spcPts val="0"/>
              </a:spcAft>
              <a:buClr>
                <a:srgbClr val="7F7F7F"/>
              </a:buClr>
              <a:buSzPts val="1000"/>
              <a:buChar char="•"/>
              <a:defRPr sz="1000">
                <a:solidFill>
                  <a:srgbClr val="7F7F7F"/>
                </a:solidFill>
              </a:defRPr>
            </a:lvl2pPr>
            <a:lvl3pPr marL="1371600" lvl="2" indent="-292100" algn="l" rtl="0">
              <a:spcBef>
                <a:spcPts val="0"/>
              </a:spcBef>
              <a:spcAft>
                <a:spcPts val="0"/>
              </a:spcAft>
              <a:buClr>
                <a:srgbClr val="7F7F7F"/>
              </a:buClr>
              <a:buSzPts val="1000"/>
              <a:buChar char="•"/>
              <a:defRPr sz="1000">
                <a:solidFill>
                  <a:srgbClr val="7F7F7F"/>
                </a:solidFill>
              </a:defRPr>
            </a:lvl3pPr>
            <a:lvl4pPr marL="1828800" lvl="3" indent="-292100" algn="l" rtl="0">
              <a:spcBef>
                <a:spcPts val="0"/>
              </a:spcBef>
              <a:spcAft>
                <a:spcPts val="0"/>
              </a:spcAft>
              <a:buClr>
                <a:srgbClr val="7F7F7F"/>
              </a:buClr>
              <a:buSzPts val="1000"/>
              <a:buChar char="•"/>
              <a:defRPr sz="1000">
                <a:solidFill>
                  <a:srgbClr val="7F7F7F"/>
                </a:solidFill>
              </a:defRPr>
            </a:lvl4pPr>
            <a:lvl5pPr marL="2286000" lvl="4" indent="-292100" algn="l" rtl="0">
              <a:spcBef>
                <a:spcPts val="0"/>
              </a:spcBef>
              <a:spcAft>
                <a:spcPts val="0"/>
              </a:spcAft>
              <a:buClr>
                <a:srgbClr val="7F7F7F"/>
              </a:buClr>
              <a:buSzPts val="1000"/>
              <a:buChar char="•"/>
              <a:defRPr sz="1000">
                <a:solidFill>
                  <a:srgbClr val="7F7F7F"/>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Content with Image Bottom">
  <p:cSld name="1_Content with Image Bottom">
    <p:spTree>
      <p:nvGrpSpPr>
        <p:cNvPr id="1" name="Shape 169"/>
        <p:cNvGrpSpPr/>
        <p:nvPr/>
      </p:nvGrpSpPr>
      <p:grpSpPr>
        <a:xfrm>
          <a:off x="0" y="0"/>
          <a:ext cx="0" cy="0"/>
          <a:chOff x="0" y="0"/>
          <a:chExt cx="0" cy="0"/>
        </a:xfrm>
      </p:grpSpPr>
      <p:sp>
        <p:nvSpPr>
          <p:cNvPr id="170" name="Google Shape;170;p29"/>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71" name="Google Shape;171;p29"/>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72" name="Google Shape;172;p29"/>
          <p:cNvSpPr>
            <a:spLocks noGrp="1"/>
          </p:cNvSpPr>
          <p:nvPr>
            <p:ph type="pic" idx="2"/>
          </p:nvPr>
        </p:nvSpPr>
        <p:spPr>
          <a:xfrm>
            <a:off x="1" y="2668676"/>
            <a:ext cx="9144000" cy="2474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73" name="Google Shape;173;p29"/>
          <p:cNvSpPr txBox="1">
            <a:spLocks noGrp="1"/>
          </p:cNvSpPr>
          <p:nvPr>
            <p:ph type="body" idx="1"/>
          </p:nvPr>
        </p:nvSpPr>
        <p:spPr>
          <a:xfrm>
            <a:off x="357189" y="982267"/>
            <a:ext cx="8429700" cy="1584000"/>
          </a:xfrm>
          <a:prstGeom prst="rect">
            <a:avLst/>
          </a:prstGeom>
          <a:noFill/>
          <a:ln>
            <a:noFill/>
          </a:ln>
        </p:spPr>
        <p:txBody>
          <a:bodyPr spcFirstLastPara="1" wrap="square" lIns="0" tIns="0" rIns="0" bIns="0" anchor="t" anchorCtr="0">
            <a:noAutofit/>
          </a:bodyPr>
          <a:lstStyle>
            <a:lvl1pPr marL="457200" lvl="0" indent="-330200" algn="l" rtl="0">
              <a:spcBef>
                <a:spcPts val="0"/>
              </a:spcBef>
              <a:spcAft>
                <a:spcPts val="0"/>
              </a:spcAft>
              <a:buClr>
                <a:srgbClr val="404041"/>
              </a:buClr>
              <a:buSzPts val="1600"/>
              <a:buChar char="•"/>
              <a:defRPr>
                <a:solidFill>
                  <a:srgbClr val="404041"/>
                </a:solidFill>
              </a:defRPr>
            </a:lvl1pPr>
            <a:lvl2pPr marL="914400" lvl="1" indent="-317500" algn="l" rtl="0">
              <a:spcBef>
                <a:spcPts val="536"/>
              </a:spcBef>
              <a:spcAft>
                <a:spcPts val="0"/>
              </a:spcAft>
              <a:buClr>
                <a:srgbClr val="404041"/>
              </a:buClr>
              <a:buSzPts val="1400"/>
              <a:buChar char="•"/>
              <a:defRPr>
                <a:solidFill>
                  <a:srgbClr val="404041"/>
                </a:solidFill>
              </a:defRPr>
            </a:lvl2pPr>
            <a:lvl3pPr marL="1371600" lvl="2" indent="-317500" algn="l" rtl="0">
              <a:spcBef>
                <a:spcPts val="0"/>
              </a:spcBef>
              <a:spcAft>
                <a:spcPts val="0"/>
              </a:spcAft>
              <a:buClr>
                <a:srgbClr val="404041"/>
              </a:buClr>
              <a:buSzPts val="1400"/>
              <a:buChar char="•"/>
              <a:defRPr>
                <a:solidFill>
                  <a:srgbClr val="404041"/>
                </a:solidFill>
              </a:defRPr>
            </a:lvl3pPr>
            <a:lvl4pPr marL="1828800" lvl="3" indent="-317500" algn="l" rtl="0">
              <a:spcBef>
                <a:spcPts val="0"/>
              </a:spcBef>
              <a:spcAft>
                <a:spcPts val="0"/>
              </a:spcAft>
              <a:buClr>
                <a:srgbClr val="404041"/>
              </a:buClr>
              <a:buSzPts val="1400"/>
              <a:buChar char="•"/>
              <a:defRPr>
                <a:solidFill>
                  <a:srgbClr val="404041"/>
                </a:solidFill>
              </a:defRPr>
            </a:lvl4pPr>
            <a:lvl5pPr marL="2286000" lvl="4" indent="-317500" algn="l" rtl="0">
              <a:spcBef>
                <a:spcPts val="0"/>
              </a:spcBef>
              <a:spcAft>
                <a:spcPts val="0"/>
              </a:spcAft>
              <a:buClr>
                <a:srgbClr val="404041"/>
              </a:buClr>
              <a:buSzPts val="1400"/>
              <a:buChar char="•"/>
              <a:defRPr>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4" name="Google Shape;174;p29"/>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Content with 2 Images">
  <p:cSld name="1_Content with 2 Images">
    <p:spTree>
      <p:nvGrpSpPr>
        <p:cNvPr id="1" name="Shape 175"/>
        <p:cNvGrpSpPr/>
        <p:nvPr/>
      </p:nvGrpSpPr>
      <p:grpSpPr>
        <a:xfrm>
          <a:off x="0" y="0"/>
          <a:ext cx="0" cy="0"/>
          <a:chOff x="0" y="0"/>
          <a:chExt cx="0" cy="0"/>
        </a:xfrm>
      </p:grpSpPr>
      <p:sp>
        <p:nvSpPr>
          <p:cNvPr id="176" name="Google Shape;176;p30"/>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77" name="Google Shape;177;p30"/>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78" name="Google Shape;178;p30"/>
          <p:cNvSpPr>
            <a:spLocks noGrp="1"/>
          </p:cNvSpPr>
          <p:nvPr>
            <p:ph type="pic" idx="2"/>
          </p:nvPr>
        </p:nvSpPr>
        <p:spPr>
          <a:xfrm>
            <a:off x="1" y="2668676"/>
            <a:ext cx="4572000" cy="2474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79" name="Google Shape;179;p30"/>
          <p:cNvSpPr txBox="1">
            <a:spLocks noGrp="1"/>
          </p:cNvSpPr>
          <p:nvPr>
            <p:ph type="body" idx="1"/>
          </p:nvPr>
        </p:nvSpPr>
        <p:spPr>
          <a:xfrm>
            <a:off x="357189" y="982267"/>
            <a:ext cx="8429700" cy="1584000"/>
          </a:xfrm>
          <a:prstGeom prst="rect">
            <a:avLst/>
          </a:prstGeom>
          <a:noFill/>
          <a:ln>
            <a:noFill/>
          </a:ln>
        </p:spPr>
        <p:txBody>
          <a:bodyPr spcFirstLastPara="1" wrap="square" lIns="0" tIns="0" rIns="0" bIns="0" anchor="t" anchorCtr="0">
            <a:noAutofit/>
          </a:bodyPr>
          <a:lstStyle>
            <a:lvl1pPr marL="457200" lvl="0" indent="-330200" algn="l" rtl="0">
              <a:spcBef>
                <a:spcPts val="0"/>
              </a:spcBef>
              <a:spcAft>
                <a:spcPts val="0"/>
              </a:spcAft>
              <a:buClr>
                <a:srgbClr val="404041"/>
              </a:buClr>
              <a:buSzPts val="1600"/>
              <a:buChar char="•"/>
              <a:defRPr>
                <a:solidFill>
                  <a:srgbClr val="404041"/>
                </a:solidFill>
              </a:defRPr>
            </a:lvl1pPr>
            <a:lvl2pPr marL="914400" lvl="1" indent="-317500" algn="l" rtl="0">
              <a:spcBef>
                <a:spcPts val="536"/>
              </a:spcBef>
              <a:spcAft>
                <a:spcPts val="0"/>
              </a:spcAft>
              <a:buClr>
                <a:srgbClr val="404041"/>
              </a:buClr>
              <a:buSzPts val="1400"/>
              <a:buChar char="•"/>
              <a:defRPr>
                <a:solidFill>
                  <a:srgbClr val="404041"/>
                </a:solidFill>
              </a:defRPr>
            </a:lvl2pPr>
            <a:lvl3pPr marL="1371600" lvl="2" indent="-317500" algn="l" rtl="0">
              <a:spcBef>
                <a:spcPts val="0"/>
              </a:spcBef>
              <a:spcAft>
                <a:spcPts val="0"/>
              </a:spcAft>
              <a:buClr>
                <a:srgbClr val="404041"/>
              </a:buClr>
              <a:buSzPts val="1400"/>
              <a:buChar char="•"/>
              <a:defRPr>
                <a:solidFill>
                  <a:srgbClr val="404041"/>
                </a:solidFill>
              </a:defRPr>
            </a:lvl3pPr>
            <a:lvl4pPr marL="1828800" lvl="3" indent="-317500" algn="l" rtl="0">
              <a:spcBef>
                <a:spcPts val="0"/>
              </a:spcBef>
              <a:spcAft>
                <a:spcPts val="0"/>
              </a:spcAft>
              <a:buClr>
                <a:srgbClr val="404041"/>
              </a:buClr>
              <a:buSzPts val="1400"/>
              <a:buChar char="•"/>
              <a:defRPr>
                <a:solidFill>
                  <a:srgbClr val="404041"/>
                </a:solidFill>
              </a:defRPr>
            </a:lvl4pPr>
            <a:lvl5pPr marL="2286000" lvl="4" indent="-317500" algn="l" rtl="0">
              <a:spcBef>
                <a:spcPts val="0"/>
              </a:spcBef>
              <a:spcAft>
                <a:spcPts val="0"/>
              </a:spcAft>
              <a:buClr>
                <a:srgbClr val="404041"/>
              </a:buClr>
              <a:buSzPts val="1400"/>
              <a:buChar char="•"/>
              <a:defRPr>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0" name="Google Shape;180;p30"/>
          <p:cNvSpPr>
            <a:spLocks noGrp="1"/>
          </p:cNvSpPr>
          <p:nvPr>
            <p:ph type="pic" idx="3"/>
          </p:nvPr>
        </p:nvSpPr>
        <p:spPr>
          <a:xfrm>
            <a:off x="4572000" y="2668676"/>
            <a:ext cx="4572000" cy="2474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81" name="Google Shape;181;p30"/>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Text With Right Image">
  <p:cSld name="1_Text With Right Image">
    <p:bg>
      <p:bgPr>
        <a:blipFill>
          <a:blip r:embed="rId2">
            <a:alphaModFix/>
          </a:blip>
          <a:stretch>
            <a:fillRect/>
          </a:stretch>
        </a:blipFill>
        <a:effectLst/>
      </p:bgPr>
    </p:bg>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60045" y="220097"/>
            <a:ext cx="5559000" cy="572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D24835"/>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4" name="Google Shape;184;p31"/>
          <p:cNvSpPr txBox="1">
            <a:spLocks noGrp="1"/>
          </p:cNvSpPr>
          <p:nvPr>
            <p:ph type="body" idx="1"/>
          </p:nvPr>
        </p:nvSpPr>
        <p:spPr>
          <a:xfrm>
            <a:off x="360045" y="982270"/>
            <a:ext cx="4000500" cy="3095700"/>
          </a:xfrm>
          <a:prstGeom prst="rect">
            <a:avLst/>
          </a:prstGeom>
          <a:noFill/>
          <a:ln>
            <a:noFill/>
          </a:ln>
        </p:spPr>
        <p:txBody>
          <a:bodyPr spcFirstLastPara="1" wrap="square" lIns="0" tIns="0" rIns="0" bIns="0" anchor="t" anchorCtr="0">
            <a:noAutofit/>
          </a:bodyPr>
          <a:lstStyle>
            <a:lvl1pPr marL="457200" lvl="0" indent="-330200" algn="l" rtl="0">
              <a:spcBef>
                <a:spcPts val="536"/>
              </a:spcBef>
              <a:spcAft>
                <a:spcPts val="0"/>
              </a:spcAft>
              <a:buClr>
                <a:srgbClr val="404041"/>
              </a:buClr>
              <a:buSzPts val="1600"/>
              <a:buChar char="•"/>
              <a:defRPr sz="1600" b="0">
                <a:solidFill>
                  <a:srgbClr val="404041"/>
                </a:solidFill>
              </a:defRPr>
            </a:lvl1pPr>
            <a:lvl2pPr marL="914400" lvl="1" indent="-317500" algn="l" rtl="0">
              <a:spcBef>
                <a:spcPts val="536"/>
              </a:spcBef>
              <a:spcAft>
                <a:spcPts val="0"/>
              </a:spcAft>
              <a:buClr>
                <a:srgbClr val="404041"/>
              </a:buClr>
              <a:buSzPts val="1400"/>
              <a:buChar char="•"/>
              <a:defRPr sz="1400">
                <a:solidFill>
                  <a:srgbClr val="404041"/>
                </a:solidFill>
              </a:defRPr>
            </a:lvl2pPr>
            <a:lvl3pPr marL="1371600" lvl="2" indent="-317500" algn="l" rtl="0">
              <a:spcBef>
                <a:spcPts val="0"/>
              </a:spcBef>
              <a:spcAft>
                <a:spcPts val="0"/>
              </a:spcAft>
              <a:buClr>
                <a:srgbClr val="404041"/>
              </a:buClr>
              <a:buSzPts val="1400"/>
              <a:buChar char="•"/>
              <a:defRPr sz="1400">
                <a:solidFill>
                  <a:srgbClr val="404041"/>
                </a:solidFill>
              </a:defRPr>
            </a:lvl3pPr>
            <a:lvl4pPr marL="1828800" lvl="3" indent="-317500" algn="l" rtl="0">
              <a:spcBef>
                <a:spcPts val="0"/>
              </a:spcBef>
              <a:spcAft>
                <a:spcPts val="0"/>
              </a:spcAft>
              <a:buClr>
                <a:srgbClr val="404041"/>
              </a:buClr>
              <a:buSzPts val="1400"/>
              <a:buChar char="•"/>
              <a:defRPr sz="1400">
                <a:solidFill>
                  <a:srgbClr val="404041"/>
                </a:solidFill>
              </a:defRPr>
            </a:lvl4pPr>
            <a:lvl5pPr marL="2286000" lvl="4" indent="-317500" algn="l" rtl="0">
              <a:spcBef>
                <a:spcPts val="0"/>
              </a:spcBef>
              <a:spcAft>
                <a:spcPts val="0"/>
              </a:spcAft>
              <a:buClr>
                <a:srgbClr val="404041"/>
              </a:buClr>
              <a:buSzPts val="1400"/>
              <a:buChar char="•"/>
              <a:defRPr sz="1400">
                <a:solidFill>
                  <a:srgbClr val="40404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85" name="Google Shape;185;p31"/>
          <p:cNvSpPr>
            <a:spLocks noGrp="1"/>
          </p:cNvSpPr>
          <p:nvPr>
            <p:ph type="pic" idx="2"/>
          </p:nvPr>
        </p:nvSpPr>
        <p:spPr>
          <a:xfrm>
            <a:off x="4572000" y="982270"/>
            <a:ext cx="3039900" cy="3095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Key Message_1">
  <p:cSld name="Key Message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4"/>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4"/>
          <p:cNvSpPr txBox="1">
            <a:spLocks noGrp="1"/>
          </p:cNvSpPr>
          <p:nvPr>
            <p:ph type="title"/>
          </p:nvPr>
        </p:nvSpPr>
        <p:spPr>
          <a:xfrm>
            <a:off x="1200587" y="1636409"/>
            <a:ext cx="6546300" cy="16023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2400">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4"/>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30" name="Google Shape;30;p4"/>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1_Chart Only">
  <p:cSld name="1_Chart Only">
    <p:spTree>
      <p:nvGrpSpPr>
        <p:cNvPr id="1" name="Shape 186"/>
        <p:cNvGrpSpPr/>
        <p:nvPr/>
      </p:nvGrpSpPr>
      <p:grpSpPr>
        <a:xfrm>
          <a:off x="0" y="0"/>
          <a:ext cx="0" cy="0"/>
          <a:chOff x="0" y="0"/>
          <a:chExt cx="0" cy="0"/>
        </a:xfrm>
      </p:grpSpPr>
      <p:sp>
        <p:nvSpPr>
          <p:cNvPr id="187" name="Google Shape;187;p32"/>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88" name="Google Shape;188;p32"/>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89" name="Google Shape;189;p32"/>
          <p:cNvSpPr>
            <a:spLocks noGrp="1"/>
          </p:cNvSpPr>
          <p:nvPr>
            <p:ph type="chart" idx="2"/>
          </p:nvPr>
        </p:nvSpPr>
        <p:spPr>
          <a:xfrm>
            <a:off x="1435608" y="1289304"/>
            <a:ext cx="6286500" cy="3154800"/>
          </a:xfrm>
          <a:prstGeom prst="rect">
            <a:avLst/>
          </a:prstGeom>
          <a:noFill/>
          <a:ln>
            <a:noFill/>
          </a:ln>
        </p:spPr>
        <p:txBody>
          <a:bodyPr spcFirstLastPara="1" wrap="square" lIns="0" tIns="0" rIns="0" bIns="0" anchor="ctr" anchorCtr="1">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90" name="Google Shape;190;p32"/>
          <p:cNvSpPr txBox="1">
            <a:spLocks noGrp="1"/>
          </p:cNvSpPr>
          <p:nvPr>
            <p:ph type="body" idx="1"/>
          </p:nvPr>
        </p:nvSpPr>
        <p:spPr>
          <a:xfrm>
            <a:off x="357189" y="978408"/>
            <a:ext cx="8429700" cy="318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Font typeface="Arial"/>
              <a:buNone/>
              <a:defRPr sz="1400">
                <a:solidFill>
                  <a:srgbClr val="404041"/>
                </a:solidFill>
              </a:defRPr>
            </a:lvl1pPr>
            <a:lvl2pPr marL="914400" lvl="1" indent="-311150" algn="l" rtl="0">
              <a:spcBef>
                <a:spcPts val="536"/>
              </a:spcBef>
              <a:spcAft>
                <a:spcPts val="0"/>
              </a:spcAft>
              <a:buClr>
                <a:srgbClr val="404041"/>
              </a:buClr>
              <a:buSzPts val="1300"/>
              <a:buChar char="•"/>
              <a:defRPr sz="1300"/>
            </a:lvl2pPr>
            <a:lvl3pPr marL="1371600" lvl="2" indent="-311150" algn="l" rtl="0">
              <a:spcBef>
                <a:spcPts val="0"/>
              </a:spcBef>
              <a:spcAft>
                <a:spcPts val="0"/>
              </a:spcAft>
              <a:buClr>
                <a:srgbClr val="404041"/>
              </a:buClr>
              <a:buSzPts val="1300"/>
              <a:buChar char="•"/>
              <a:defRPr sz="1300"/>
            </a:lvl3pPr>
            <a:lvl4pPr marL="1828800" lvl="3" indent="-311150" algn="l" rtl="0">
              <a:spcBef>
                <a:spcPts val="0"/>
              </a:spcBef>
              <a:spcAft>
                <a:spcPts val="0"/>
              </a:spcAft>
              <a:buClr>
                <a:srgbClr val="404041"/>
              </a:buClr>
              <a:buSzPts val="1300"/>
              <a:buChar char="•"/>
              <a:defRPr sz="1300"/>
            </a:lvl4pPr>
            <a:lvl5pPr marL="2286000" lvl="4" indent="-311150" algn="l" rtl="0">
              <a:spcBef>
                <a:spcPts val="0"/>
              </a:spcBef>
              <a:spcAft>
                <a:spcPts val="0"/>
              </a:spcAft>
              <a:buClr>
                <a:srgbClr val="404041"/>
              </a:buClr>
              <a:buSzPts val="1300"/>
              <a:buChar char="•"/>
              <a:defRPr sz="13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1" name="Google Shape;191;p32"/>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2"/>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93" name="Google Shape;193;p32"/>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_Chart and Content">
  <p:cSld name="1_Chart and Content">
    <p:spTree>
      <p:nvGrpSpPr>
        <p:cNvPr id="1" name="Shape 194"/>
        <p:cNvGrpSpPr/>
        <p:nvPr/>
      </p:nvGrpSpPr>
      <p:grpSpPr>
        <a:xfrm>
          <a:off x="0" y="0"/>
          <a:ext cx="0" cy="0"/>
          <a:chOff x="0" y="0"/>
          <a:chExt cx="0" cy="0"/>
        </a:xfrm>
      </p:grpSpPr>
      <p:sp>
        <p:nvSpPr>
          <p:cNvPr id="195" name="Google Shape;195;p33"/>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96" name="Google Shape;196;p33"/>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197" name="Google Shape;197;p33"/>
          <p:cNvSpPr txBox="1">
            <a:spLocks noGrp="1"/>
          </p:cNvSpPr>
          <p:nvPr>
            <p:ph type="body" idx="1"/>
          </p:nvPr>
        </p:nvSpPr>
        <p:spPr>
          <a:xfrm>
            <a:off x="6227329" y="978408"/>
            <a:ext cx="2559600" cy="3466500"/>
          </a:xfrm>
          <a:prstGeom prst="rect">
            <a:avLst/>
          </a:prstGeom>
          <a:noFill/>
          <a:ln>
            <a:noFill/>
          </a:ln>
        </p:spPr>
        <p:txBody>
          <a:bodyPr spcFirstLastPara="1" wrap="square" lIns="0" tIns="0" rIns="0" bIns="0" anchor="t" anchorCtr="0">
            <a:noAutofit/>
          </a:bodyPr>
          <a:lstStyle>
            <a:lvl1pPr marL="457200" lvl="0" indent="-317500" algn="l" rtl="0">
              <a:spcBef>
                <a:spcPts val="0"/>
              </a:spcBef>
              <a:spcAft>
                <a:spcPts val="0"/>
              </a:spcAft>
              <a:buClr>
                <a:srgbClr val="404041"/>
              </a:buClr>
              <a:buSzPts val="1400"/>
              <a:buChar char="•"/>
              <a:defRPr sz="1400">
                <a:solidFill>
                  <a:srgbClr val="404041"/>
                </a:solidFill>
              </a:defRPr>
            </a:lvl1pPr>
            <a:lvl2pPr marL="914400" lvl="1" indent="-317500" algn="l" rtl="0">
              <a:spcBef>
                <a:spcPts val="536"/>
              </a:spcBef>
              <a:spcAft>
                <a:spcPts val="0"/>
              </a:spcAft>
              <a:buClr>
                <a:srgbClr val="404041"/>
              </a:buClr>
              <a:buSzPts val="1400"/>
              <a:buChar char="•"/>
              <a:defRPr sz="1400">
                <a:solidFill>
                  <a:srgbClr val="404041"/>
                </a:solidFill>
              </a:defRPr>
            </a:lvl2pPr>
            <a:lvl3pPr marL="1371600" lvl="2" indent="-317500" algn="l" rtl="0">
              <a:spcBef>
                <a:spcPts val="0"/>
              </a:spcBef>
              <a:spcAft>
                <a:spcPts val="0"/>
              </a:spcAft>
              <a:buClr>
                <a:srgbClr val="404041"/>
              </a:buClr>
              <a:buSzPts val="1400"/>
              <a:buChar char="•"/>
              <a:defRPr sz="1400">
                <a:solidFill>
                  <a:srgbClr val="404041"/>
                </a:solidFill>
              </a:defRPr>
            </a:lvl3pPr>
            <a:lvl4pPr marL="1828800" lvl="3" indent="-317500" algn="l" rtl="0">
              <a:spcBef>
                <a:spcPts val="0"/>
              </a:spcBef>
              <a:spcAft>
                <a:spcPts val="0"/>
              </a:spcAft>
              <a:buClr>
                <a:srgbClr val="404041"/>
              </a:buClr>
              <a:buSzPts val="1400"/>
              <a:buChar char="•"/>
              <a:defRPr sz="1400">
                <a:solidFill>
                  <a:srgbClr val="404041"/>
                </a:solidFill>
              </a:defRPr>
            </a:lvl4pPr>
            <a:lvl5pPr marL="2286000" lvl="4" indent="-317500" algn="l" rtl="0">
              <a:spcBef>
                <a:spcPts val="0"/>
              </a:spcBef>
              <a:spcAft>
                <a:spcPts val="0"/>
              </a:spcAft>
              <a:buClr>
                <a:srgbClr val="404041"/>
              </a:buClr>
              <a:buSzPts val="1400"/>
              <a:buChar char="•"/>
              <a:defRPr sz="1400">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8" name="Google Shape;198;p33"/>
          <p:cNvSpPr>
            <a:spLocks noGrp="1"/>
          </p:cNvSpPr>
          <p:nvPr>
            <p:ph type="chart" idx="2"/>
          </p:nvPr>
        </p:nvSpPr>
        <p:spPr>
          <a:xfrm>
            <a:off x="357188" y="1289304"/>
            <a:ext cx="5657700" cy="3154800"/>
          </a:xfrm>
          <a:prstGeom prst="rect">
            <a:avLst/>
          </a:prstGeom>
          <a:noFill/>
          <a:ln>
            <a:noFill/>
          </a:ln>
        </p:spPr>
        <p:txBody>
          <a:bodyPr spcFirstLastPara="1" wrap="square" lIns="0" tIns="0" rIns="0" bIns="0" anchor="ctr" anchorCtr="1">
            <a:noAutofit/>
          </a:bodyPr>
          <a:lstStyle>
            <a:lvl1pPr marR="0" lvl="0" algn="l" rtl="0">
              <a:spcBef>
                <a:spcPts val="0"/>
              </a:spcBef>
              <a:spcAft>
                <a:spcPts val="0"/>
              </a:spcAft>
              <a:buClr>
                <a:srgbClr val="404041"/>
              </a:buClr>
              <a:buSzPts val="1200"/>
              <a:buFont typeface="Arial"/>
              <a:buNone/>
              <a:defRPr sz="1200" b="0" i="0" u="none" strike="noStrike" cap="none">
                <a:solidFill>
                  <a:srgbClr val="404041"/>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99" name="Google Shape;199;p33"/>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p33"/>
          <p:cNvSpPr txBox="1">
            <a:spLocks noGrp="1"/>
          </p:cNvSpPr>
          <p:nvPr>
            <p:ph type="body" idx="3"/>
          </p:nvPr>
        </p:nvSpPr>
        <p:spPr>
          <a:xfrm>
            <a:off x="357188" y="978408"/>
            <a:ext cx="5656500" cy="318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342900" algn="l" rtl="0">
              <a:spcBef>
                <a:spcPts val="536"/>
              </a:spcBef>
              <a:spcAft>
                <a:spcPts val="0"/>
              </a:spcAft>
              <a:buClr>
                <a:srgbClr val="404041"/>
              </a:buClr>
              <a:buSzPts val="1800"/>
              <a:buChar char="•"/>
              <a:defRPr/>
            </a:lvl2pPr>
            <a:lvl3pPr marL="1371600" lvl="2" indent="-342900" algn="l" rtl="0">
              <a:spcBef>
                <a:spcPts val="0"/>
              </a:spcBef>
              <a:spcAft>
                <a:spcPts val="0"/>
              </a:spcAft>
              <a:buClr>
                <a:srgbClr val="404041"/>
              </a:buClr>
              <a:buSzPts val="1800"/>
              <a:buChar char="•"/>
              <a:defRPr/>
            </a:lvl3pPr>
            <a:lvl4pPr marL="1828800" lvl="3" indent="-342900" algn="l" rtl="0">
              <a:spcBef>
                <a:spcPts val="0"/>
              </a:spcBef>
              <a:spcAft>
                <a:spcPts val="0"/>
              </a:spcAft>
              <a:buClr>
                <a:srgbClr val="404041"/>
              </a:buClr>
              <a:buSzPts val="1800"/>
              <a:buChar char="•"/>
              <a:defRPr/>
            </a:lvl4pPr>
            <a:lvl5pPr marL="2286000" lvl="4" indent="-342900" algn="l" rtl="0">
              <a:spcBef>
                <a:spcPts val="0"/>
              </a:spcBef>
              <a:spcAft>
                <a:spcPts val="0"/>
              </a:spcAft>
              <a:buClr>
                <a:srgbClr val="40404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1" name="Google Shape;201;p33"/>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202" name="Google Shape;202;p33"/>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1_Charts and Content 3">
  <p:cSld name="1_Charts and Content 3">
    <p:spTree>
      <p:nvGrpSpPr>
        <p:cNvPr id="1" name="Shape 203"/>
        <p:cNvGrpSpPr/>
        <p:nvPr/>
      </p:nvGrpSpPr>
      <p:grpSpPr>
        <a:xfrm>
          <a:off x="0" y="0"/>
          <a:ext cx="0" cy="0"/>
          <a:chOff x="0" y="0"/>
          <a:chExt cx="0" cy="0"/>
        </a:xfrm>
      </p:grpSpPr>
      <p:sp>
        <p:nvSpPr>
          <p:cNvPr id="204" name="Google Shape;204;p34"/>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205" name="Google Shape;205;p34"/>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206" name="Google Shape;206;p34"/>
          <p:cNvSpPr txBox="1">
            <a:spLocks noGrp="1"/>
          </p:cNvSpPr>
          <p:nvPr>
            <p:ph type="body" idx="1"/>
          </p:nvPr>
        </p:nvSpPr>
        <p:spPr>
          <a:xfrm>
            <a:off x="356659" y="1225296"/>
            <a:ext cx="2707500" cy="1715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298450" algn="l" rtl="0">
              <a:spcBef>
                <a:spcPts val="536"/>
              </a:spcBef>
              <a:spcAft>
                <a:spcPts val="0"/>
              </a:spcAft>
              <a:buClr>
                <a:srgbClr val="404041"/>
              </a:buClr>
              <a:buSzPts val="1100"/>
              <a:buChar char="•"/>
              <a:defRPr sz="1100"/>
            </a:lvl2pPr>
            <a:lvl3pPr marL="1371600" lvl="2" indent="-298450" algn="l" rtl="0">
              <a:spcBef>
                <a:spcPts val="0"/>
              </a:spcBef>
              <a:spcAft>
                <a:spcPts val="0"/>
              </a:spcAft>
              <a:buClr>
                <a:srgbClr val="404041"/>
              </a:buClr>
              <a:buSzPts val="1100"/>
              <a:buChar char="•"/>
              <a:defRPr sz="1100"/>
            </a:lvl3pPr>
            <a:lvl4pPr marL="1828800" lvl="3" indent="-298450" algn="l" rtl="0">
              <a:spcBef>
                <a:spcPts val="0"/>
              </a:spcBef>
              <a:spcAft>
                <a:spcPts val="0"/>
              </a:spcAft>
              <a:buClr>
                <a:srgbClr val="404041"/>
              </a:buClr>
              <a:buSzPts val="1100"/>
              <a:buChar char="•"/>
              <a:defRPr sz="1100"/>
            </a:lvl4pPr>
            <a:lvl5pPr marL="2286000" lvl="4" indent="-298450" algn="l" rtl="0">
              <a:spcBef>
                <a:spcPts val="0"/>
              </a:spcBef>
              <a:spcAft>
                <a:spcPts val="0"/>
              </a:spcAft>
              <a:buClr>
                <a:srgbClr val="404041"/>
              </a:buClr>
              <a:buSzPts val="1100"/>
              <a:buChar char="•"/>
              <a:defRPr sz="11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7" name="Google Shape;207;p34"/>
          <p:cNvSpPr txBox="1">
            <a:spLocks noGrp="1"/>
          </p:cNvSpPr>
          <p:nvPr>
            <p:ph type="body" idx="2"/>
          </p:nvPr>
        </p:nvSpPr>
        <p:spPr>
          <a:xfrm>
            <a:off x="357189" y="3086102"/>
            <a:ext cx="8429700" cy="1510200"/>
          </a:xfrm>
          <a:prstGeom prst="rect">
            <a:avLst/>
          </a:prstGeom>
          <a:noFill/>
          <a:ln>
            <a:noFill/>
          </a:ln>
        </p:spPr>
        <p:txBody>
          <a:bodyPr spcFirstLastPara="1" wrap="square" lIns="0" tIns="0" rIns="0" bIns="0" anchor="t" anchorCtr="0">
            <a:noAutofit/>
          </a:bodyPr>
          <a:lstStyle>
            <a:lvl1pPr marL="457200" lvl="0" indent="-317500" algn="l" rtl="0">
              <a:spcBef>
                <a:spcPts val="536"/>
              </a:spcBef>
              <a:spcAft>
                <a:spcPts val="0"/>
              </a:spcAft>
              <a:buClr>
                <a:srgbClr val="404041"/>
              </a:buClr>
              <a:buSzPts val="1400"/>
              <a:buChar char="•"/>
              <a:defRPr sz="1400">
                <a:solidFill>
                  <a:srgbClr val="404041"/>
                </a:solidFill>
              </a:defRPr>
            </a:lvl1pPr>
            <a:lvl2pPr marL="914400" lvl="1" indent="-317500" algn="l" rtl="0">
              <a:spcBef>
                <a:spcPts val="536"/>
              </a:spcBef>
              <a:spcAft>
                <a:spcPts val="0"/>
              </a:spcAft>
              <a:buClr>
                <a:srgbClr val="404041"/>
              </a:buClr>
              <a:buSzPts val="1400"/>
              <a:buChar char="•"/>
              <a:defRPr sz="1400">
                <a:solidFill>
                  <a:srgbClr val="404041"/>
                </a:solidFill>
              </a:defRPr>
            </a:lvl2pPr>
            <a:lvl3pPr marL="1371600" lvl="2" indent="-317500" algn="l" rtl="0">
              <a:spcBef>
                <a:spcPts val="0"/>
              </a:spcBef>
              <a:spcAft>
                <a:spcPts val="0"/>
              </a:spcAft>
              <a:buClr>
                <a:srgbClr val="404041"/>
              </a:buClr>
              <a:buSzPts val="1400"/>
              <a:buChar char="•"/>
              <a:defRPr sz="1400">
                <a:solidFill>
                  <a:srgbClr val="404041"/>
                </a:solidFill>
              </a:defRPr>
            </a:lvl3pPr>
            <a:lvl4pPr marL="1828800" lvl="3" indent="-317500" algn="l" rtl="0">
              <a:spcBef>
                <a:spcPts val="0"/>
              </a:spcBef>
              <a:spcAft>
                <a:spcPts val="0"/>
              </a:spcAft>
              <a:buClr>
                <a:srgbClr val="404041"/>
              </a:buClr>
              <a:buSzPts val="1400"/>
              <a:buChar char="•"/>
              <a:defRPr sz="1400">
                <a:solidFill>
                  <a:srgbClr val="404041"/>
                </a:solidFill>
              </a:defRPr>
            </a:lvl4pPr>
            <a:lvl5pPr marL="2286000" lvl="4" indent="-317500" algn="l" rtl="0">
              <a:spcBef>
                <a:spcPts val="0"/>
              </a:spcBef>
              <a:spcAft>
                <a:spcPts val="0"/>
              </a:spcAft>
              <a:buClr>
                <a:srgbClr val="404041"/>
              </a:buClr>
              <a:buSzPts val="1400"/>
              <a:buChar char="•"/>
              <a:defRPr sz="1400">
                <a:solidFill>
                  <a:srgbClr val="40404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8" name="Google Shape;208;p34"/>
          <p:cNvSpPr txBox="1">
            <a:spLocks noGrp="1"/>
          </p:cNvSpPr>
          <p:nvPr>
            <p:ph type="body" idx="3"/>
          </p:nvPr>
        </p:nvSpPr>
        <p:spPr>
          <a:xfrm>
            <a:off x="3216699" y="1225296"/>
            <a:ext cx="2707500" cy="1715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298450" algn="l" rtl="0">
              <a:spcBef>
                <a:spcPts val="536"/>
              </a:spcBef>
              <a:spcAft>
                <a:spcPts val="0"/>
              </a:spcAft>
              <a:buClr>
                <a:srgbClr val="404041"/>
              </a:buClr>
              <a:buSzPts val="1100"/>
              <a:buChar char="•"/>
              <a:defRPr sz="1100"/>
            </a:lvl2pPr>
            <a:lvl3pPr marL="1371600" lvl="2" indent="-298450" algn="l" rtl="0">
              <a:spcBef>
                <a:spcPts val="0"/>
              </a:spcBef>
              <a:spcAft>
                <a:spcPts val="0"/>
              </a:spcAft>
              <a:buClr>
                <a:srgbClr val="404041"/>
              </a:buClr>
              <a:buSzPts val="1100"/>
              <a:buChar char="•"/>
              <a:defRPr sz="1100"/>
            </a:lvl3pPr>
            <a:lvl4pPr marL="1828800" lvl="3" indent="-298450" algn="l" rtl="0">
              <a:spcBef>
                <a:spcPts val="0"/>
              </a:spcBef>
              <a:spcAft>
                <a:spcPts val="0"/>
              </a:spcAft>
              <a:buClr>
                <a:srgbClr val="404041"/>
              </a:buClr>
              <a:buSzPts val="1100"/>
              <a:buChar char="•"/>
              <a:defRPr sz="1100"/>
            </a:lvl4pPr>
            <a:lvl5pPr marL="2286000" lvl="4" indent="-298450" algn="l" rtl="0">
              <a:spcBef>
                <a:spcPts val="0"/>
              </a:spcBef>
              <a:spcAft>
                <a:spcPts val="0"/>
              </a:spcAft>
              <a:buClr>
                <a:srgbClr val="404041"/>
              </a:buClr>
              <a:buSzPts val="1100"/>
              <a:buChar char="•"/>
              <a:defRPr sz="11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9" name="Google Shape;209;p34"/>
          <p:cNvSpPr txBox="1">
            <a:spLocks noGrp="1"/>
          </p:cNvSpPr>
          <p:nvPr>
            <p:ph type="body" idx="4"/>
          </p:nvPr>
        </p:nvSpPr>
        <p:spPr>
          <a:xfrm>
            <a:off x="6076739" y="1225296"/>
            <a:ext cx="2707500" cy="1715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rgbClr val="404041"/>
              </a:buClr>
              <a:buSzPts val="1400"/>
              <a:buNone/>
              <a:defRPr sz="1400">
                <a:solidFill>
                  <a:srgbClr val="404041"/>
                </a:solidFill>
              </a:defRPr>
            </a:lvl1pPr>
            <a:lvl2pPr marL="914400" lvl="1" indent="-298450" algn="l" rtl="0">
              <a:spcBef>
                <a:spcPts val="536"/>
              </a:spcBef>
              <a:spcAft>
                <a:spcPts val="0"/>
              </a:spcAft>
              <a:buClr>
                <a:srgbClr val="404041"/>
              </a:buClr>
              <a:buSzPts val="1100"/>
              <a:buChar char="•"/>
              <a:defRPr sz="1100"/>
            </a:lvl2pPr>
            <a:lvl3pPr marL="1371600" lvl="2" indent="-298450" algn="l" rtl="0">
              <a:spcBef>
                <a:spcPts val="0"/>
              </a:spcBef>
              <a:spcAft>
                <a:spcPts val="0"/>
              </a:spcAft>
              <a:buClr>
                <a:srgbClr val="404041"/>
              </a:buClr>
              <a:buSzPts val="1100"/>
              <a:buChar char="•"/>
              <a:defRPr sz="1100"/>
            </a:lvl3pPr>
            <a:lvl4pPr marL="1828800" lvl="3" indent="-298450" algn="l" rtl="0">
              <a:spcBef>
                <a:spcPts val="0"/>
              </a:spcBef>
              <a:spcAft>
                <a:spcPts val="0"/>
              </a:spcAft>
              <a:buClr>
                <a:srgbClr val="404041"/>
              </a:buClr>
              <a:buSzPts val="1100"/>
              <a:buChar char="•"/>
              <a:defRPr sz="1100"/>
            </a:lvl4pPr>
            <a:lvl5pPr marL="2286000" lvl="4" indent="-298450" algn="l" rtl="0">
              <a:spcBef>
                <a:spcPts val="0"/>
              </a:spcBef>
              <a:spcAft>
                <a:spcPts val="0"/>
              </a:spcAft>
              <a:buClr>
                <a:srgbClr val="404041"/>
              </a:buClr>
              <a:buSzPts val="1100"/>
              <a:buChar char="•"/>
              <a:defRPr sz="11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10" name="Google Shape;210;p34"/>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34"/>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212" name="Google Shape;212;p34"/>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mpletely blank">
  <p:cSld name="Content with Caption">
    <p:spTree>
      <p:nvGrpSpPr>
        <p:cNvPr id="1" name="Shape 213"/>
        <p:cNvGrpSpPr/>
        <p:nvPr/>
      </p:nvGrpSpPr>
      <p:grpSpPr>
        <a:xfrm>
          <a:off x="0" y="0"/>
          <a:ext cx="0" cy="0"/>
          <a:chOff x="0" y="0"/>
          <a:chExt cx="0" cy="0"/>
        </a:xfrm>
      </p:grpSpPr>
      <p:sp>
        <p:nvSpPr>
          <p:cNvPr id="214" name="Google Shape;214;p35"/>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eneral template" type="blank">
  <p:cSld name="BLANK">
    <p:spTree>
      <p:nvGrpSpPr>
        <p:cNvPr id="1" name="Shape 215"/>
        <p:cNvGrpSpPr/>
        <p:nvPr/>
      </p:nvGrpSpPr>
      <p:grpSpPr>
        <a:xfrm>
          <a:off x="0" y="0"/>
          <a:ext cx="0" cy="0"/>
          <a:chOff x="0" y="0"/>
          <a:chExt cx="0" cy="0"/>
        </a:xfrm>
      </p:grpSpPr>
      <p:pic>
        <p:nvPicPr>
          <p:cNvPr id="216" name="Google Shape;216;p36"/>
          <p:cNvPicPr preferRelativeResize="0"/>
          <p:nvPr/>
        </p:nvPicPr>
        <p:blipFill>
          <a:blip r:embed="rId2">
            <a:alphaModFix/>
          </a:blip>
          <a:stretch>
            <a:fillRect/>
          </a:stretch>
        </p:blipFill>
        <p:spPr>
          <a:xfrm>
            <a:off x="7730525" y="4542800"/>
            <a:ext cx="1292650" cy="248600"/>
          </a:xfrm>
          <a:prstGeom prst="rect">
            <a:avLst/>
          </a:prstGeom>
          <a:noFill/>
          <a:ln w="9525" cap="flat" cmpd="sng">
            <a:solidFill>
              <a:srgbClr val="414042"/>
            </a:solidFill>
            <a:prstDash val="solid"/>
            <a:round/>
            <a:headEnd type="none" w="sm" len="sm"/>
            <a:tailEnd type="none" w="sm" len="sm"/>
          </a:ln>
        </p:spPr>
      </p:pic>
      <p:sp>
        <p:nvSpPr>
          <p:cNvPr id="217" name="Google Shape;217;p36"/>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37"/>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17500" rtl="0">
              <a:spcBef>
                <a:spcPts val="536"/>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221" name="Google Shape;221;p37"/>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Key Message_2">
  <p:cSld name="Key Message_2">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5"/>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5"/>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35" name="Google Shape;35;p5"/>
          <p:cNvPicPr preferRelativeResize="0"/>
          <p:nvPr/>
        </p:nvPicPr>
        <p:blipFill rotWithShape="1">
          <a:blip r:embed="rId3">
            <a:alphaModFix/>
          </a:blip>
          <a:srcRect/>
          <a:stretch/>
        </p:blipFill>
        <p:spPr>
          <a:xfrm>
            <a:off x="8474028" y="117100"/>
            <a:ext cx="571501" cy="571501"/>
          </a:xfrm>
          <a:prstGeom prst="rect">
            <a:avLst/>
          </a:prstGeom>
          <a:noFill/>
          <a:ln>
            <a:noFill/>
          </a:ln>
        </p:spPr>
      </p:pic>
      <p:sp>
        <p:nvSpPr>
          <p:cNvPr id="36" name="Google Shape;36;p5"/>
          <p:cNvSpPr txBox="1">
            <a:spLocks noGrp="1"/>
          </p:cNvSpPr>
          <p:nvPr>
            <p:ph type="title"/>
          </p:nvPr>
        </p:nvSpPr>
        <p:spPr>
          <a:xfrm>
            <a:off x="1200587" y="1636409"/>
            <a:ext cx="6546300" cy="16023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sz="2400">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Text Black">
  <p:cSld name="Divider Text Black">
    <p:spTree>
      <p:nvGrpSpPr>
        <p:cNvPr id="1" name="Shape 37"/>
        <p:cNvGrpSpPr/>
        <p:nvPr/>
      </p:nvGrpSpPr>
      <p:grpSpPr>
        <a:xfrm>
          <a:off x="0" y="0"/>
          <a:ext cx="0" cy="0"/>
          <a:chOff x="0" y="0"/>
          <a:chExt cx="0" cy="0"/>
        </a:xfrm>
      </p:grpSpPr>
      <p:sp>
        <p:nvSpPr>
          <p:cNvPr id="38" name="Google Shape;38;p6"/>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39" name="Google Shape;39;p6"/>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40" name="Google Shape;40;p6"/>
          <p:cNvSpPr txBox="1">
            <a:spLocks noGrp="1"/>
          </p:cNvSpPr>
          <p:nvPr>
            <p:ph type="ctrTitle"/>
          </p:nvPr>
        </p:nvSpPr>
        <p:spPr>
          <a:xfrm>
            <a:off x="360046" y="857250"/>
            <a:ext cx="8429700" cy="3429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1400"/>
              <a:buNone/>
              <a:defRPr sz="5500" b="0">
                <a:solidFill>
                  <a:srgbClr val="40404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age Seperator_1">
  <p:cSld name="Page Seperator_1">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355988" y="3975588"/>
            <a:ext cx="6916200" cy="435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7"/>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7"/>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48" name="Google Shape;48;p7"/>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age Seperator_4">
  <p:cSld name="Page Seperator_4">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55988" y="3975588"/>
            <a:ext cx="6916200" cy="435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404041"/>
                </a:solidFill>
                <a:latin typeface="Aldrich"/>
                <a:ea typeface="Aldrich"/>
                <a:cs typeface="Aldrich"/>
                <a:sym typeface="Aldrich"/>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8"/>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8"/>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54" name="Google Shape;54;p8"/>
          <p:cNvPicPr preferRelativeResize="0"/>
          <p:nvPr/>
        </p:nvPicPr>
        <p:blipFill rotWithShape="1">
          <a:blip r:embed="rId3">
            <a:alphaModFix/>
          </a:blip>
          <a:srcRect/>
          <a:stretch/>
        </p:blipFill>
        <p:spPr>
          <a:xfrm>
            <a:off x="8474028" y="117100"/>
            <a:ext cx="571501" cy="571501"/>
          </a:xfrm>
          <a:prstGeom prst="rect">
            <a:avLst/>
          </a:prstGeom>
          <a:noFill/>
          <a:ln>
            <a:noFill/>
          </a:ln>
        </p:spPr>
      </p:pic>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egal copy">
  <p:cSld name="Legal copy">
    <p:spTree>
      <p:nvGrpSpPr>
        <p:cNvPr id="1" name="Shape 55"/>
        <p:cNvGrpSpPr/>
        <p:nvPr/>
      </p:nvGrpSpPr>
      <p:grpSpPr>
        <a:xfrm>
          <a:off x="0" y="0"/>
          <a:ext cx="0" cy="0"/>
          <a:chOff x="0" y="0"/>
          <a:chExt cx="0" cy="0"/>
        </a:xfrm>
      </p:grpSpPr>
      <p:sp>
        <p:nvSpPr>
          <p:cNvPr id="56" name="Google Shape;56;p9"/>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57" name="Google Shape;57;p9"/>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58" name="Google Shape;58;p9"/>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9"/>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883665" y="2112264"/>
            <a:ext cx="5387100" cy="855600"/>
          </a:xfrm>
          <a:prstGeom prst="rect">
            <a:avLst/>
          </a:prstGeom>
          <a:noFill/>
          <a:ln>
            <a:noFill/>
          </a:ln>
        </p:spPr>
        <p:txBody>
          <a:bodyPr spcFirstLastPara="1" wrap="square" lIns="91425" tIns="45700" rIns="91425" bIns="45700" anchor="ctr" anchorCtr="0">
            <a:noAutofit/>
          </a:bodyPr>
          <a:lstStyle>
            <a:lvl1pPr marL="457200" lvl="0" indent="-228600" algn="l" rtl="0">
              <a:spcBef>
                <a:spcPts val="0"/>
              </a:spcBef>
              <a:spcAft>
                <a:spcPts val="0"/>
              </a:spcAft>
              <a:buClr>
                <a:srgbClr val="7F7F7F"/>
              </a:buClr>
              <a:buSzPts val="1000"/>
              <a:buNone/>
              <a:defRPr sz="1000">
                <a:solidFill>
                  <a:srgbClr val="7F7F7F"/>
                </a:solidFill>
              </a:defRPr>
            </a:lvl1pPr>
            <a:lvl2pPr marL="914400" lvl="1" indent="-292100" algn="l" rtl="0">
              <a:spcBef>
                <a:spcPts val="536"/>
              </a:spcBef>
              <a:spcAft>
                <a:spcPts val="0"/>
              </a:spcAft>
              <a:buClr>
                <a:srgbClr val="7F7F7F"/>
              </a:buClr>
              <a:buSzPts val="1000"/>
              <a:buChar char="•"/>
              <a:defRPr sz="1000">
                <a:solidFill>
                  <a:srgbClr val="7F7F7F"/>
                </a:solidFill>
              </a:defRPr>
            </a:lvl2pPr>
            <a:lvl3pPr marL="1371600" lvl="2" indent="-292100" algn="l" rtl="0">
              <a:spcBef>
                <a:spcPts val="0"/>
              </a:spcBef>
              <a:spcAft>
                <a:spcPts val="0"/>
              </a:spcAft>
              <a:buClr>
                <a:srgbClr val="7F7F7F"/>
              </a:buClr>
              <a:buSzPts val="1000"/>
              <a:buChar char="•"/>
              <a:defRPr sz="1000">
                <a:solidFill>
                  <a:srgbClr val="7F7F7F"/>
                </a:solidFill>
              </a:defRPr>
            </a:lvl3pPr>
            <a:lvl4pPr marL="1828800" lvl="3" indent="-292100" algn="l" rtl="0">
              <a:spcBef>
                <a:spcPts val="0"/>
              </a:spcBef>
              <a:spcAft>
                <a:spcPts val="0"/>
              </a:spcAft>
              <a:buClr>
                <a:srgbClr val="7F7F7F"/>
              </a:buClr>
              <a:buSzPts val="1000"/>
              <a:buChar char="•"/>
              <a:defRPr sz="1000">
                <a:solidFill>
                  <a:srgbClr val="7F7F7F"/>
                </a:solidFill>
              </a:defRPr>
            </a:lvl4pPr>
            <a:lvl5pPr marL="2286000" lvl="4" indent="-292100" algn="l" rtl="0">
              <a:spcBef>
                <a:spcPts val="0"/>
              </a:spcBef>
              <a:spcAft>
                <a:spcPts val="0"/>
              </a:spcAft>
              <a:buClr>
                <a:srgbClr val="7F7F7F"/>
              </a:buClr>
              <a:buSzPts val="1000"/>
              <a:buChar char="•"/>
              <a:defRPr sz="1000">
                <a:solidFill>
                  <a:srgbClr val="7F7F7F"/>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2 Images">
  <p:cSld name="Content with 2 Images">
    <p:bg>
      <p:bgPr>
        <a:solidFill>
          <a:schemeClr val="lt1"/>
        </a:solidFill>
        <a:effectLst/>
      </p:bgPr>
    </p:bg>
    <p:spTree>
      <p:nvGrpSpPr>
        <p:cNvPr id="1" name="Shape 61"/>
        <p:cNvGrpSpPr/>
        <p:nvPr/>
      </p:nvGrpSpPr>
      <p:grpSpPr>
        <a:xfrm>
          <a:off x="0" y="0"/>
          <a:ext cx="0" cy="0"/>
          <a:chOff x="0" y="0"/>
          <a:chExt cx="0" cy="0"/>
        </a:xfrm>
      </p:grpSpPr>
      <p:sp>
        <p:nvSpPr>
          <p:cNvPr id="62" name="Google Shape;62;p10"/>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3" name="Google Shape;63;p10"/>
          <p:cNvPicPr preferRelativeResize="0"/>
          <p:nvPr/>
        </p:nvPicPr>
        <p:blipFill rotWithShape="1">
          <a:blip r:embed="rId2">
            <a:alphaModFix/>
          </a:blip>
          <a:srcRect/>
          <a:stretch/>
        </p:blipFill>
        <p:spPr>
          <a:xfrm>
            <a:off x="8474028" y="117100"/>
            <a:ext cx="571501" cy="571501"/>
          </a:xfrm>
          <a:prstGeom prst="rect">
            <a:avLst/>
          </a:prstGeom>
          <a:noFill/>
          <a:ln>
            <a:noFill/>
          </a:ln>
        </p:spPr>
      </p:pic>
      <p:sp>
        <p:nvSpPr>
          <p:cNvPr id="64" name="Google Shape;64;p10"/>
          <p:cNvSpPr>
            <a:spLocks noGrp="1"/>
          </p:cNvSpPr>
          <p:nvPr>
            <p:ph type="pic" idx="2"/>
          </p:nvPr>
        </p:nvSpPr>
        <p:spPr>
          <a:xfrm>
            <a:off x="1" y="2668676"/>
            <a:ext cx="4572000" cy="2474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65" name="Google Shape;65;p10"/>
          <p:cNvSpPr txBox="1">
            <a:spLocks noGrp="1"/>
          </p:cNvSpPr>
          <p:nvPr>
            <p:ph type="body" idx="1"/>
          </p:nvPr>
        </p:nvSpPr>
        <p:spPr>
          <a:xfrm>
            <a:off x="357189" y="982267"/>
            <a:ext cx="8429700" cy="1584000"/>
          </a:xfrm>
          <a:prstGeom prst="rect">
            <a:avLst/>
          </a:prstGeom>
          <a:noFill/>
          <a:ln>
            <a:noFill/>
          </a:ln>
        </p:spPr>
        <p:txBody>
          <a:bodyPr spcFirstLastPara="1" wrap="square" lIns="0" tIns="0" rIns="0" bIns="0" anchor="t" anchorCtr="0">
            <a:noAutofit/>
          </a:bodyPr>
          <a:lstStyle>
            <a:lvl1pPr marL="457200" lvl="0" indent="-330200" algn="l" rtl="0">
              <a:spcBef>
                <a:spcPts val="0"/>
              </a:spcBef>
              <a:spcAft>
                <a:spcPts val="0"/>
              </a:spcAft>
              <a:buClr>
                <a:srgbClr val="404041"/>
              </a:buClr>
              <a:buSzPts val="1600"/>
              <a:buChar char="•"/>
              <a:defRPr>
                <a:solidFill>
                  <a:srgbClr val="404041"/>
                </a:solidFill>
              </a:defRPr>
            </a:lvl1pPr>
            <a:lvl2pPr marL="914400" lvl="1" indent="-317500" algn="l" rtl="0">
              <a:spcBef>
                <a:spcPts val="536"/>
              </a:spcBef>
              <a:spcAft>
                <a:spcPts val="0"/>
              </a:spcAft>
              <a:buClr>
                <a:srgbClr val="404041"/>
              </a:buClr>
              <a:buSzPts val="1400"/>
              <a:buChar char="•"/>
              <a:defRPr>
                <a:solidFill>
                  <a:srgbClr val="404041"/>
                </a:solidFill>
              </a:defRPr>
            </a:lvl2pPr>
            <a:lvl3pPr marL="1371600" lvl="2" indent="-317500" algn="l" rtl="0">
              <a:spcBef>
                <a:spcPts val="0"/>
              </a:spcBef>
              <a:spcAft>
                <a:spcPts val="0"/>
              </a:spcAft>
              <a:buClr>
                <a:srgbClr val="404041"/>
              </a:buClr>
              <a:buSzPts val="1400"/>
              <a:buChar char="•"/>
              <a:defRPr>
                <a:solidFill>
                  <a:srgbClr val="404041"/>
                </a:solidFill>
              </a:defRPr>
            </a:lvl3pPr>
            <a:lvl4pPr marL="1828800" lvl="3" indent="-317500" algn="l" rtl="0">
              <a:spcBef>
                <a:spcPts val="0"/>
              </a:spcBef>
              <a:spcAft>
                <a:spcPts val="0"/>
              </a:spcAft>
              <a:buClr>
                <a:srgbClr val="404041"/>
              </a:buClr>
              <a:buSzPts val="1400"/>
              <a:buChar char="•"/>
              <a:defRPr>
                <a:solidFill>
                  <a:srgbClr val="404041"/>
                </a:solidFill>
              </a:defRPr>
            </a:lvl4pPr>
            <a:lvl5pPr marL="2286000" lvl="4" indent="-317500" algn="l" rtl="0">
              <a:spcBef>
                <a:spcPts val="0"/>
              </a:spcBef>
              <a:spcAft>
                <a:spcPts val="0"/>
              </a:spcAft>
              <a:buClr>
                <a:srgbClr val="404041"/>
              </a:buClr>
              <a:buSzPts val="1400"/>
              <a:buChar char="•"/>
              <a:defRPr>
                <a:solidFill>
                  <a:srgbClr val="40404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6" name="Google Shape;66;p10"/>
          <p:cNvSpPr>
            <a:spLocks noGrp="1"/>
          </p:cNvSpPr>
          <p:nvPr>
            <p:ph type="pic" idx="3"/>
          </p:nvPr>
        </p:nvSpPr>
        <p:spPr>
          <a:xfrm>
            <a:off x="4572000" y="2668676"/>
            <a:ext cx="4572000" cy="24747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rgbClr val="000000"/>
              </a:buClr>
              <a:buSzPts val="1100"/>
              <a:buFont typeface="Arial"/>
              <a:buNone/>
              <a:defRPr sz="1100" b="0" i="0" u="none" strike="noStrike" cap="none">
                <a:solidFill>
                  <a:srgbClr val="000000"/>
                </a:solidFill>
                <a:latin typeface="Roboto"/>
                <a:ea typeface="Roboto"/>
                <a:cs typeface="Roboto"/>
                <a:sym typeface="Roboto"/>
              </a:defRPr>
            </a:lvl1pPr>
            <a:lvl2pPr marR="0" lvl="1"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R="0" lvl="2"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R="0" lvl="3"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R="0" lvl="4"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67" name="Google Shape;67;p10"/>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p:nvPr/>
        </p:nvSpPr>
        <p:spPr>
          <a:xfrm>
            <a:off x="8229600" y="0"/>
            <a:ext cx="914400" cy="1035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1" name="Google Shape;11;p1"/>
          <p:cNvPicPr preferRelativeResize="0"/>
          <p:nvPr/>
        </p:nvPicPr>
        <p:blipFill rotWithShape="1">
          <a:blip r:embed="rId38">
            <a:alphaModFix/>
          </a:blip>
          <a:srcRect/>
          <a:stretch/>
        </p:blipFill>
        <p:spPr>
          <a:xfrm>
            <a:off x="8474028" y="117100"/>
            <a:ext cx="571501" cy="571501"/>
          </a:xfrm>
          <a:prstGeom prst="rect">
            <a:avLst/>
          </a:prstGeom>
          <a:noFill/>
          <a:ln>
            <a:noFill/>
          </a:ln>
        </p:spPr>
      </p:pic>
      <p:sp>
        <p:nvSpPr>
          <p:cNvPr id="12" name="Google Shape;12;p1"/>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None/>
              <a:defRPr sz="700" b="0" i="0" u="none" strike="noStrike" cap="none">
                <a:solidFill>
                  <a:schemeClr val="dk1"/>
                </a:solidFill>
                <a:latin typeface="Roboto"/>
                <a:ea typeface="Roboto"/>
                <a:cs typeface="Roboto"/>
                <a:sym typeface="Roboto"/>
              </a:defRPr>
            </a:lvl1pPr>
            <a:lvl2pPr marL="0" marR="0" lvl="1" indent="0" algn="r" rtl="0">
              <a:spcBef>
                <a:spcPts val="0"/>
              </a:spcBef>
              <a:spcAft>
                <a:spcPts val="0"/>
              </a:spcAft>
              <a:buNone/>
              <a:defRPr sz="700" b="0" i="0" u="none" strike="noStrike" cap="none">
                <a:solidFill>
                  <a:schemeClr val="dk1"/>
                </a:solidFill>
                <a:latin typeface="Roboto"/>
                <a:ea typeface="Roboto"/>
                <a:cs typeface="Roboto"/>
                <a:sym typeface="Roboto"/>
              </a:defRPr>
            </a:lvl2pPr>
            <a:lvl3pPr marL="0" marR="0" lvl="2" indent="0" algn="r" rtl="0">
              <a:spcBef>
                <a:spcPts val="0"/>
              </a:spcBef>
              <a:spcAft>
                <a:spcPts val="0"/>
              </a:spcAft>
              <a:buNone/>
              <a:defRPr sz="700" b="0" i="0" u="none" strike="noStrike" cap="none">
                <a:solidFill>
                  <a:schemeClr val="dk1"/>
                </a:solidFill>
                <a:latin typeface="Roboto"/>
                <a:ea typeface="Roboto"/>
                <a:cs typeface="Roboto"/>
                <a:sym typeface="Roboto"/>
              </a:defRPr>
            </a:lvl3pPr>
            <a:lvl4pPr marL="0" marR="0" lvl="3" indent="0" algn="r" rtl="0">
              <a:spcBef>
                <a:spcPts val="0"/>
              </a:spcBef>
              <a:spcAft>
                <a:spcPts val="0"/>
              </a:spcAft>
              <a:buNone/>
              <a:defRPr sz="700" b="0" i="0" u="none" strike="noStrike" cap="none">
                <a:solidFill>
                  <a:schemeClr val="dk1"/>
                </a:solidFill>
                <a:latin typeface="Roboto"/>
                <a:ea typeface="Roboto"/>
                <a:cs typeface="Roboto"/>
                <a:sym typeface="Roboto"/>
              </a:defRPr>
            </a:lvl4pPr>
            <a:lvl5pPr marL="0" marR="0" lvl="4" indent="0" algn="r" rtl="0">
              <a:spcBef>
                <a:spcPts val="0"/>
              </a:spcBef>
              <a:spcAft>
                <a:spcPts val="0"/>
              </a:spcAft>
              <a:buNone/>
              <a:defRPr sz="700" b="0" i="0" u="none" strike="noStrike" cap="none">
                <a:solidFill>
                  <a:schemeClr val="dk1"/>
                </a:solidFill>
                <a:latin typeface="Roboto"/>
                <a:ea typeface="Roboto"/>
                <a:cs typeface="Roboto"/>
                <a:sym typeface="Roboto"/>
              </a:defRPr>
            </a:lvl5pPr>
            <a:lvl6pPr marL="0" marR="0" lvl="5" indent="0" algn="r" rtl="0">
              <a:spcBef>
                <a:spcPts val="0"/>
              </a:spcBef>
              <a:spcAft>
                <a:spcPts val="0"/>
              </a:spcAft>
              <a:buNone/>
              <a:defRPr sz="700" b="0" i="0" u="none" strike="noStrike" cap="none">
                <a:solidFill>
                  <a:schemeClr val="dk1"/>
                </a:solidFill>
                <a:latin typeface="Roboto"/>
                <a:ea typeface="Roboto"/>
                <a:cs typeface="Roboto"/>
                <a:sym typeface="Roboto"/>
              </a:defRPr>
            </a:lvl6pPr>
            <a:lvl7pPr marL="0" marR="0" lvl="6" indent="0" algn="r" rtl="0">
              <a:spcBef>
                <a:spcPts val="0"/>
              </a:spcBef>
              <a:spcAft>
                <a:spcPts val="0"/>
              </a:spcAft>
              <a:buNone/>
              <a:defRPr sz="700" b="0" i="0" u="none" strike="noStrike" cap="none">
                <a:solidFill>
                  <a:schemeClr val="dk1"/>
                </a:solidFill>
                <a:latin typeface="Roboto"/>
                <a:ea typeface="Roboto"/>
                <a:cs typeface="Roboto"/>
                <a:sym typeface="Roboto"/>
              </a:defRPr>
            </a:lvl7pPr>
            <a:lvl8pPr marL="0" marR="0" lvl="7" indent="0" algn="r" rtl="0">
              <a:spcBef>
                <a:spcPts val="0"/>
              </a:spcBef>
              <a:spcAft>
                <a:spcPts val="0"/>
              </a:spcAft>
              <a:buNone/>
              <a:defRPr sz="700" b="0" i="0" u="none" strike="noStrike" cap="none">
                <a:solidFill>
                  <a:schemeClr val="dk1"/>
                </a:solidFill>
                <a:latin typeface="Roboto"/>
                <a:ea typeface="Roboto"/>
                <a:cs typeface="Roboto"/>
                <a:sym typeface="Roboto"/>
              </a:defRPr>
            </a:lvl8pPr>
            <a:lvl9pPr marL="0" marR="0" lvl="8" indent="0" algn="r" rtl="0">
              <a:spcBef>
                <a:spcPts val="0"/>
              </a:spcBef>
              <a:spcAft>
                <a:spcPts val="0"/>
              </a:spcAft>
              <a:buNone/>
              <a:defRPr sz="7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500" b="0" i="0" u="none" strike="noStrike" cap="none">
                <a:solidFill>
                  <a:srgbClr val="D24835"/>
                </a:solidFill>
                <a:latin typeface="Aldrich"/>
                <a:ea typeface="Aldrich"/>
                <a:cs typeface="Aldrich"/>
                <a:sym typeface="Aldrich"/>
              </a:defRPr>
            </a:lvl1pPr>
            <a:lvl2pPr marR="0" lvl="1" algn="l" rtl="0">
              <a:spcBef>
                <a:spcPts val="0"/>
              </a:spcBef>
              <a:spcAft>
                <a:spcPts val="0"/>
              </a:spcAft>
              <a:buSzPts val="1400"/>
              <a:buNone/>
              <a:defRPr sz="25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body" idx="1"/>
          </p:nvPr>
        </p:nvSpPr>
        <p:spPr>
          <a:xfrm>
            <a:off x="357189" y="984648"/>
            <a:ext cx="8429700" cy="3603900"/>
          </a:xfrm>
          <a:prstGeom prst="rect">
            <a:avLst/>
          </a:prstGeom>
          <a:noFill/>
          <a:ln>
            <a:noFill/>
          </a:ln>
        </p:spPr>
        <p:txBody>
          <a:bodyPr spcFirstLastPara="1" wrap="square" lIns="0" tIns="0" rIns="0" bIns="0" anchor="t" anchorCtr="0">
            <a:noAutofit/>
          </a:bodyPr>
          <a:lstStyle>
            <a:lvl1pPr marL="457200" marR="0" lvl="0" indent="-330200" algn="l" rtl="0">
              <a:spcBef>
                <a:spcPts val="0"/>
              </a:spcBef>
              <a:spcAft>
                <a:spcPts val="0"/>
              </a:spcAft>
              <a:buClr>
                <a:srgbClr val="404041"/>
              </a:buClr>
              <a:buSzPts val="1600"/>
              <a:buFont typeface="Arial"/>
              <a:buChar char="•"/>
              <a:defRPr sz="1600" b="0" i="0" u="none" strike="noStrike" cap="none">
                <a:solidFill>
                  <a:srgbClr val="404041"/>
                </a:solidFill>
                <a:latin typeface="Roboto"/>
                <a:ea typeface="Roboto"/>
                <a:cs typeface="Roboto"/>
                <a:sym typeface="Roboto"/>
              </a:defRPr>
            </a:lvl1pPr>
            <a:lvl2pPr marL="914400" marR="0" lvl="1" indent="-317500" algn="l" rtl="0">
              <a:spcBef>
                <a:spcPts val="536"/>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2pPr>
            <a:lvl3pPr marL="1371600" marR="0" lvl="2" indent="-317500"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3pPr>
            <a:lvl4pPr marL="1828800" marR="0" lvl="3" indent="-317500"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4pPr>
            <a:lvl5pPr marL="2286000" marR="0" lvl="4" indent="-317500" algn="l" rtl="0">
              <a:spcBef>
                <a:spcPts val="0"/>
              </a:spcBef>
              <a:spcAft>
                <a:spcPts val="0"/>
              </a:spcAft>
              <a:buClr>
                <a:srgbClr val="404041"/>
              </a:buClr>
              <a:buSzPts val="1400"/>
              <a:buFont typeface="Arial"/>
              <a:buChar char="•"/>
              <a:defRPr sz="1400" b="0" i="0" u="none" strike="noStrike" cap="none">
                <a:solidFill>
                  <a:srgbClr val="404041"/>
                </a:solidFill>
                <a:latin typeface="Roboto"/>
                <a:ea typeface="Roboto"/>
                <a:cs typeface="Roboto"/>
                <a:sym typeface="Roboto"/>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5" name="Google Shape;15;p1"/>
          <p:cNvSpPr txBox="1">
            <a:spLocks noGrp="1"/>
          </p:cNvSpPr>
          <p:nvPr>
            <p:ph type="ftr" idx="11"/>
          </p:nvPr>
        </p:nvSpPr>
        <p:spPr>
          <a:xfrm>
            <a:off x="5583813" y="4834653"/>
            <a:ext cx="2895600" cy="138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7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png"/><Relationship Id="rId34" Type="http://schemas.openxmlformats.org/officeDocument/2006/relationships/image" Target="../media/image59.png"/><Relationship Id="rId42" Type="http://schemas.openxmlformats.org/officeDocument/2006/relationships/image" Target="../media/image67.png"/><Relationship Id="rId7" Type="http://schemas.openxmlformats.org/officeDocument/2006/relationships/image" Target="../media/image32.png"/><Relationship Id="rId2" Type="http://schemas.openxmlformats.org/officeDocument/2006/relationships/notesSlide" Target="../notesSlides/notesSlide11.xml"/><Relationship Id="rId16" Type="http://schemas.openxmlformats.org/officeDocument/2006/relationships/image" Target="../media/image41.png"/><Relationship Id="rId29"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70.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4"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8" Type="http://schemas.openxmlformats.org/officeDocument/2006/relationships/image" Target="../media/image33.png"/><Relationship Id="rId3" Type="http://schemas.openxmlformats.org/officeDocument/2006/relationships/image" Target="../media/image28.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20" Type="http://schemas.openxmlformats.org/officeDocument/2006/relationships/image" Target="../media/image45.png"/><Relationship Id="rId41"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23.jp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26" name="Google Shape;226;p38"/>
          <p:cNvSpPr/>
          <p:nvPr/>
        </p:nvSpPr>
        <p:spPr>
          <a:xfrm>
            <a:off x="7250" y="0"/>
            <a:ext cx="9144000" cy="5143500"/>
          </a:xfrm>
          <a:prstGeom prst="rect">
            <a:avLst/>
          </a:prstGeom>
          <a:solidFill>
            <a:srgbClr val="141414">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8"/>
          <p:cNvSpPr/>
          <p:nvPr/>
        </p:nvSpPr>
        <p:spPr>
          <a:xfrm>
            <a:off x="0" y="2516606"/>
            <a:ext cx="3214800" cy="2626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8"/>
          <p:cNvSpPr txBox="1"/>
          <p:nvPr/>
        </p:nvSpPr>
        <p:spPr>
          <a:xfrm>
            <a:off x="613500" y="2833600"/>
            <a:ext cx="7917000" cy="152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b="1" dirty="0" smtClean="0">
                <a:solidFill>
                  <a:schemeClr val="lt1"/>
                </a:solidFill>
                <a:latin typeface="Montserrat"/>
                <a:ea typeface="Montserrat"/>
                <a:cs typeface="Montserrat"/>
                <a:sym typeface="Montserrat"/>
              </a:rPr>
              <a:t> </a:t>
            </a:r>
            <a:r>
              <a:rPr lang="en-US" sz="3400" b="1" dirty="0">
                <a:solidFill>
                  <a:schemeClr val="lt1"/>
                </a:solidFill>
                <a:latin typeface="Montserrat"/>
                <a:ea typeface="Montserrat"/>
                <a:cs typeface="Montserrat"/>
                <a:sym typeface="Montserrat"/>
              </a:rPr>
              <a:t>Webinar</a:t>
            </a:r>
            <a:endParaRPr sz="3400" b="1" dirty="0">
              <a:solidFill>
                <a:schemeClr val="lt1"/>
              </a:solidFill>
              <a:latin typeface="Montserrat"/>
              <a:ea typeface="Montserrat"/>
              <a:cs typeface="Montserrat"/>
              <a:sym typeface="Montserrat"/>
            </a:endParaRPr>
          </a:p>
          <a:p>
            <a:pPr marL="0" lvl="0" indent="0" algn="ctr" rtl="0">
              <a:spcBef>
                <a:spcPts val="0"/>
              </a:spcBef>
              <a:spcAft>
                <a:spcPts val="0"/>
              </a:spcAft>
              <a:buNone/>
            </a:pPr>
            <a:r>
              <a:rPr lang="en-US" sz="1800" dirty="0" smtClean="0">
                <a:solidFill>
                  <a:schemeClr val="lt1"/>
                </a:solidFill>
                <a:latin typeface="Montserrat Medium"/>
                <a:ea typeface="Montserrat Medium"/>
                <a:cs typeface="Montserrat Medium"/>
                <a:sym typeface="Montserrat Medium"/>
              </a:rPr>
              <a:t>February 22, 2024</a:t>
            </a:r>
            <a:endParaRPr sz="1800" dirty="0">
              <a:solidFill>
                <a:schemeClr val="lt1"/>
              </a:solidFill>
              <a:latin typeface="Montserrat Medium"/>
              <a:ea typeface="Montserrat Medium"/>
              <a:cs typeface="Montserrat Medium"/>
              <a:sym typeface="Montserrat Medium"/>
            </a:endParaRPr>
          </a:p>
        </p:txBody>
      </p:sp>
      <p:pic>
        <p:nvPicPr>
          <p:cNvPr id="229" name="Google Shape;229;p38"/>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230" name="Google Shape;230;p38"/>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231" name="Google Shape;231;p38"/>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232" name="Google Shape;232;p38"/>
          <p:cNvPicPr preferRelativeResize="0"/>
          <p:nvPr/>
        </p:nvPicPr>
        <p:blipFill>
          <a:blip r:embed="rId5">
            <a:alphaModFix/>
          </a:blip>
          <a:stretch>
            <a:fillRect/>
          </a:stretch>
        </p:blipFill>
        <p:spPr>
          <a:xfrm>
            <a:off x="638175" y="152400"/>
            <a:ext cx="9525" cy="19050"/>
          </a:xfrm>
          <a:prstGeom prst="rect">
            <a:avLst/>
          </a:prstGeom>
          <a:noFill/>
          <a:ln>
            <a:noFill/>
          </a:ln>
        </p:spPr>
      </p:pic>
      <p:pic>
        <p:nvPicPr>
          <p:cNvPr id="233" name="Google Shape;233;p38"/>
          <p:cNvPicPr preferRelativeResize="0"/>
          <p:nvPr/>
        </p:nvPicPr>
        <p:blipFill>
          <a:blip r:embed="rId6">
            <a:alphaModFix/>
          </a:blip>
          <a:stretch>
            <a:fillRect/>
          </a:stretch>
        </p:blipFill>
        <p:spPr>
          <a:xfrm>
            <a:off x="1890725" y="1844200"/>
            <a:ext cx="5362545" cy="989400"/>
          </a:xfrm>
          <a:prstGeom prst="rect">
            <a:avLst/>
          </a:prstGeom>
          <a:noFill/>
          <a:ln>
            <a:noFill/>
          </a:ln>
        </p:spPr>
      </p:pic>
      <p:sp>
        <p:nvSpPr>
          <p:cNvPr id="234" name="Google Shape;234;p38"/>
          <p:cNvSpPr/>
          <p:nvPr/>
        </p:nvSpPr>
        <p:spPr>
          <a:xfrm>
            <a:off x="0" y="2516606"/>
            <a:ext cx="2767200" cy="2626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8"/>
          <p:cNvSpPr/>
          <p:nvPr/>
        </p:nvSpPr>
        <p:spPr>
          <a:xfrm rot="10800000">
            <a:off x="5803800" y="-225"/>
            <a:ext cx="3340200" cy="27297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8"/>
          <p:cNvSpPr/>
          <p:nvPr/>
        </p:nvSpPr>
        <p:spPr>
          <a:xfrm rot="10800000">
            <a:off x="6268800" y="-225"/>
            <a:ext cx="2875200" cy="27297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48"/>
          <p:cNvSpPr txBox="1"/>
          <p:nvPr/>
        </p:nvSpPr>
        <p:spPr>
          <a:xfrm>
            <a:off x="1808700" y="2942900"/>
            <a:ext cx="7372800" cy="98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404041"/>
                </a:solidFill>
                <a:latin typeface="Aldrich"/>
                <a:ea typeface="Aldrich"/>
                <a:cs typeface="Aldrich"/>
                <a:sym typeface="Aldrich"/>
              </a:rPr>
              <a:t>Thank You</a:t>
            </a:r>
            <a:endParaRPr sz="3400">
              <a:solidFill>
                <a:srgbClr val="404041"/>
              </a:solidFill>
              <a:latin typeface="Aldrich"/>
              <a:ea typeface="Aldrich"/>
              <a:cs typeface="Aldrich"/>
              <a:sym typeface="Aldrich"/>
            </a:endParaRPr>
          </a:p>
          <a:p>
            <a:pPr marL="0" lvl="0" indent="0" algn="ctr" rtl="0">
              <a:spcBef>
                <a:spcPts val="0"/>
              </a:spcBef>
              <a:spcAft>
                <a:spcPts val="0"/>
              </a:spcAft>
              <a:buNone/>
            </a:pPr>
            <a:endParaRPr sz="1800">
              <a:solidFill>
                <a:srgbClr val="404041"/>
              </a:solidFill>
              <a:latin typeface="Aldrich"/>
              <a:ea typeface="Aldrich"/>
              <a:cs typeface="Aldrich"/>
              <a:sym typeface="Aldrich"/>
            </a:endParaRPr>
          </a:p>
        </p:txBody>
      </p:sp>
      <p:pic>
        <p:nvPicPr>
          <p:cNvPr id="338" name="Google Shape;338;p48"/>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339" name="Google Shape;339;p48"/>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340" name="Google Shape;340;p48"/>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341" name="Google Shape;341;p48"/>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342" name="Google Shape;342;p48"/>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sz="700">
                <a:solidFill>
                  <a:schemeClr val="dk1"/>
                </a:solidFill>
                <a:latin typeface="Roboto"/>
                <a:ea typeface="Roboto"/>
                <a:cs typeface="Roboto"/>
                <a:sym typeface="Roboto"/>
              </a:rPr>
              <a:t>10</a:t>
            </a:fld>
            <a:endParaRPr sz="700">
              <a:solidFill>
                <a:schemeClr val="dk1"/>
              </a:solidFill>
              <a:latin typeface="Roboto"/>
              <a:ea typeface="Roboto"/>
              <a:cs typeface="Roboto"/>
              <a:sym typeface="Roboto"/>
            </a:endParaRPr>
          </a:p>
        </p:txBody>
      </p:sp>
      <p:sp>
        <p:nvSpPr>
          <p:cNvPr id="343" name="Google Shape;343;p48"/>
          <p:cNvSpPr txBox="1"/>
          <p:nvPr/>
        </p:nvSpPr>
        <p:spPr>
          <a:xfrm>
            <a:off x="-1566100" y="454300"/>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347"/>
        <p:cNvGrpSpPr/>
        <p:nvPr/>
      </p:nvGrpSpPr>
      <p:grpSpPr>
        <a:xfrm>
          <a:off x="0" y="0"/>
          <a:ext cx="0" cy="0"/>
          <a:chOff x="0" y="0"/>
          <a:chExt cx="0" cy="0"/>
        </a:xfrm>
      </p:grpSpPr>
      <p:sp>
        <p:nvSpPr>
          <p:cNvPr id="348" name="Google Shape;348;p49"/>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349" name="Google Shape;349;p49"/>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Basic Graphics &amp; Icons</a:t>
            </a:r>
            <a:endParaRPr/>
          </a:p>
        </p:txBody>
      </p:sp>
      <p:pic>
        <p:nvPicPr>
          <p:cNvPr id="350" name="Google Shape;350;p49"/>
          <p:cNvPicPr preferRelativeResize="0"/>
          <p:nvPr/>
        </p:nvPicPr>
        <p:blipFill rotWithShape="1">
          <a:blip r:embed="rId3">
            <a:alphaModFix/>
          </a:blip>
          <a:srcRect/>
          <a:stretch/>
        </p:blipFill>
        <p:spPr>
          <a:xfrm>
            <a:off x="465796" y="1030565"/>
            <a:ext cx="436673" cy="436673"/>
          </a:xfrm>
          <a:prstGeom prst="rect">
            <a:avLst/>
          </a:prstGeom>
          <a:noFill/>
          <a:ln>
            <a:noFill/>
          </a:ln>
        </p:spPr>
      </p:pic>
      <p:pic>
        <p:nvPicPr>
          <p:cNvPr id="351" name="Google Shape;351;p49"/>
          <p:cNvPicPr preferRelativeResize="0"/>
          <p:nvPr/>
        </p:nvPicPr>
        <p:blipFill rotWithShape="1">
          <a:blip r:embed="rId4">
            <a:alphaModFix/>
          </a:blip>
          <a:srcRect/>
          <a:stretch/>
        </p:blipFill>
        <p:spPr>
          <a:xfrm>
            <a:off x="1653960" y="1646720"/>
            <a:ext cx="436673" cy="436673"/>
          </a:xfrm>
          <a:prstGeom prst="rect">
            <a:avLst/>
          </a:prstGeom>
          <a:noFill/>
          <a:ln>
            <a:noFill/>
          </a:ln>
        </p:spPr>
      </p:pic>
      <p:pic>
        <p:nvPicPr>
          <p:cNvPr id="352" name="Google Shape;352;p49"/>
          <p:cNvPicPr preferRelativeResize="0"/>
          <p:nvPr/>
        </p:nvPicPr>
        <p:blipFill rotWithShape="1">
          <a:blip r:embed="rId5">
            <a:alphaModFix/>
          </a:blip>
          <a:srcRect/>
          <a:stretch/>
        </p:blipFill>
        <p:spPr>
          <a:xfrm>
            <a:off x="469820" y="1650480"/>
            <a:ext cx="436673" cy="436673"/>
          </a:xfrm>
          <a:prstGeom prst="rect">
            <a:avLst/>
          </a:prstGeom>
          <a:noFill/>
          <a:ln>
            <a:noFill/>
          </a:ln>
        </p:spPr>
      </p:pic>
      <p:pic>
        <p:nvPicPr>
          <p:cNvPr id="353" name="Google Shape;353;p49"/>
          <p:cNvPicPr preferRelativeResize="0"/>
          <p:nvPr/>
        </p:nvPicPr>
        <p:blipFill rotWithShape="1">
          <a:blip r:embed="rId6">
            <a:alphaModFix/>
          </a:blip>
          <a:srcRect/>
          <a:stretch/>
        </p:blipFill>
        <p:spPr>
          <a:xfrm>
            <a:off x="1070811" y="999891"/>
            <a:ext cx="436673" cy="400284"/>
          </a:xfrm>
          <a:prstGeom prst="rect">
            <a:avLst/>
          </a:prstGeom>
          <a:noFill/>
          <a:ln>
            <a:noFill/>
          </a:ln>
        </p:spPr>
      </p:pic>
      <p:pic>
        <p:nvPicPr>
          <p:cNvPr id="354" name="Google Shape;354;p49"/>
          <p:cNvPicPr preferRelativeResize="0"/>
          <p:nvPr/>
        </p:nvPicPr>
        <p:blipFill rotWithShape="1">
          <a:blip r:embed="rId7">
            <a:alphaModFix/>
          </a:blip>
          <a:srcRect/>
          <a:stretch/>
        </p:blipFill>
        <p:spPr>
          <a:xfrm>
            <a:off x="1679395" y="1021802"/>
            <a:ext cx="436673" cy="436673"/>
          </a:xfrm>
          <a:prstGeom prst="rect">
            <a:avLst/>
          </a:prstGeom>
          <a:noFill/>
          <a:ln>
            <a:noFill/>
          </a:ln>
        </p:spPr>
      </p:pic>
      <p:pic>
        <p:nvPicPr>
          <p:cNvPr id="355" name="Google Shape;355;p49"/>
          <p:cNvPicPr preferRelativeResize="0"/>
          <p:nvPr/>
        </p:nvPicPr>
        <p:blipFill rotWithShape="1">
          <a:blip r:embed="rId8">
            <a:alphaModFix/>
          </a:blip>
          <a:srcRect/>
          <a:stretch/>
        </p:blipFill>
        <p:spPr>
          <a:xfrm>
            <a:off x="8102680" y="3048165"/>
            <a:ext cx="571500" cy="571500"/>
          </a:xfrm>
          <a:prstGeom prst="rect">
            <a:avLst/>
          </a:prstGeom>
          <a:noFill/>
          <a:ln>
            <a:noFill/>
          </a:ln>
        </p:spPr>
      </p:pic>
      <p:pic>
        <p:nvPicPr>
          <p:cNvPr id="356" name="Google Shape;356;p49"/>
          <p:cNvPicPr preferRelativeResize="0"/>
          <p:nvPr/>
        </p:nvPicPr>
        <p:blipFill rotWithShape="1">
          <a:blip r:embed="rId9">
            <a:alphaModFix/>
          </a:blip>
          <a:srcRect/>
          <a:stretch/>
        </p:blipFill>
        <p:spPr>
          <a:xfrm>
            <a:off x="4794424" y="2312494"/>
            <a:ext cx="508000" cy="571500"/>
          </a:xfrm>
          <a:prstGeom prst="rect">
            <a:avLst/>
          </a:prstGeom>
          <a:noFill/>
          <a:ln>
            <a:noFill/>
          </a:ln>
        </p:spPr>
      </p:pic>
      <p:pic>
        <p:nvPicPr>
          <p:cNvPr id="357" name="Google Shape;357;p49"/>
          <p:cNvPicPr preferRelativeResize="0"/>
          <p:nvPr/>
        </p:nvPicPr>
        <p:blipFill rotWithShape="1">
          <a:blip r:embed="rId10">
            <a:alphaModFix/>
          </a:blip>
          <a:srcRect/>
          <a:stretch/>
        </p:blipFill>
        <p:spPr>
          <a:xfrm>
            <a:off x="4752207" y="3069873"/>
            <a:ext cx="571500" cy="571500"/>
          </a:xfrm>
          <a:prstGeom prst="rect">
            <a:avLst/>
          </a:prstGeom>
          <a:noFill/>
          <a:ln>
            <a:noFill/>
          </a:ln>
        </p:spPr>
      </p:pic>
      <p:pic>
        <p:nvPicPr>
          <p:cNvPr id="358" name="Google Shape;358;p49"/>
          <p:cNvPicPr preferRelativeResize="0"/>
          <p:nvPr/>
        </p:nvPicPr>
        <p:blipFill rotWithShape="1">
          <a:blip r:embed="rId11">
            <a:alphaModFix/>
          </a:blip>
          <a:srcRect/>
          <a:stretch/>
        </p:blipFill>
        <p:spPr>
          <a:xfrm>
            <a:off x="5587640" y="3826784"/>
            <a:ext cx="622300" cy="571500"/>
          </a:xfrm>
          <a:prstGeom prst="rect">
            <a:avLst/>
          </a:prstGeom>
          <a:noFill/>
          <a:ln>
            <a:noFill/>
          </a:ln>
        </p:spPr>
      </p:pic>
      <p:pic>
        <p:nvPicPr>
          <p:cNvPr id="359" name="Google Shape;359;p49"/>
          <p:cNvPicPr preferRelativeResize="0"/>
          <p:nvPr/>
        </p:nvPicPr>
        <p:blipFill rotWithShape="1">
          <a:blip r:embed="rId12">
            <a:alphaModFix/>
          </a:blip>
          <a:srcRect/>
          <a:stretch/>
        </p:blipFill>
        <p:spPr>
          <a:xfrm>
            <a:off x="8102680" y="1513204"/>
            <a:ext cx="571500" cy="571500"/>
          </a:xfrm>
          <a:prstGeom prst="rect">
            <a:avLst/>
          </a:prstGeom>
          <a:noFill/>
          <a:ln>
            <a:noFill/>
          </a:ln>
        </p:spPr>
      </p:pic>
      <p:pic>
        <p:nvPicPr>
          <p:cNvPr id="360" name="Google Shape;360;p49"/>
          <p:cNvPicPr preferRelativeResize="0"/>
          <p:nvPr/>
        </p:nvPicPr>
        <p:blipFill rotWithShape="1">
          <a:blip r:embed="rId13">
            <a:alphaModFix/>
          </a:blip>
          <a:srcRect/>
          <a:stretch/>
        </p:blipFill>
        <p:spPr>
          <a:xfrm>
            <a:off x="5587640" y="3048165"/>
            <a:ext cx="571500" cy="571500"/>
          </a:xfrm>
          <a:prstGeom prst="rect">
            <a:avLst/>
          </a:prstGeom>
          <a:noFill/>
          <a:ln>
            <a:noFill/>
          </a:ln>
        </p:spPr>
      </p:pic>
      <p:pic>
        <p:nvPicPr>
          <p:cNvPr id="361" name="Google Shape;361;p49"/>
          <p:cNvPicPr preferRelativeResize="0"/>
          <p:nvPr/>
        </p:nvPicPr>
        <p:blipFill rotWithShape="1">
          <a:blip r:embed="rId14">
            <a:alphaModFix/>
          </a:blip>
          <a:srcRect/>
          <a:stretch/>
        </p:blipFill>
        <p:spPr>
          <a:xfrm>
            <a:off x="7174902" y="2278505"/>
            <a:ext cx="641350" cy="571500"/>
          </a:xfrm>
          <a:prstGeom prst="rect">
            <a:avLst/>
          </a:prstGeom>
          <a:noFill/>
          <a:ln>
            <a:noFill/>
          </a:ln>
        </p:spPr>
      </p:pic>
      <p:pic>
        <p:nvPicPr>
          <p:cNvPr id="362" name="Google Shape;362;p49"/>
          <p:cNvPicPr preferRelativeResize="0"/>
          <p:nvPr/>
        </p:nvPicPr>
        <p:blipFill rotWithShape="1">
          <a:blip r:embed="rId15">
            <a:alphaModFix/>
          </a:blip>
          <a:srcRect/>
          <a:stretch/>
        </p:blipFill>
        <p:spPr>
          <a:xfrm>
            <a:off x="6380545" y="3013003"/>
            <a:ext cx="571500" cy="571500"/>
          </a:xfrm>
          <a:prstGeom prst="rect">
            <a:avLst/>
          </a:prstGeom>
          <a:noFill/>
          <a:ln>
            <a:noFill/>
          </a:ln>
        </p:spPr>
      </p:pic>
      <p:pic>
        <p:nvPicPr>
          <p:cNvPr id="363" name="Google Shape;363;p49"/>
          <p:cNvPicPr preferRelativeResize="0"/>
          <p:nvPr/>
        </p:nvPicPr>
        <p:blipFill rotWithShape="1">
          <a:blip r:embed="rId16">
            <a:alphaModFix/>
          </a:blip>
          <a:srcRect/>
          <a:stretch/>
        </p:blipFill>
        <p:spPr>
          <a:xfrm>
            <a:off x="4787132" y="3818901"/>
            <a:ext cx="501650" cy="571500"/>
          </a:xfrm>
          <a:prstGeom prst="rect">
            <a:avLst/>
          </a:prstGeom>
          <a:noFill/>
          <a:ln>
            <a:noFill/>
          </a:ln>
        </p:spPr>
      </p:pic>
      <p:pic>
        <p:nvPicPr>
          <p:cNvPr id="364" name="Google Shape;364;p49"/>
          <p:cNvPicPr preferRelativeResize="0"/>
          <p:nvPr/>
        </p:nvPicPr>
        <p:blipFill rotWithShape="1">
          <a:blip r:embed="rId17">
            <a:alphaModFix/>
          </a:blip>
          <a:srcRect/>
          <a:stretch/>
        </p:blipFill>
        <p:spPr>
          <a:xfrm>
            <a:off x="7209827" y="2998934"/>
            <a:ext cx="571500" cy="571500"/>
          </a:xfrm>
          <a:prstGeom prst="rect">
            <a:avLst/>
          </a:prstGeom>
          <a:noFill/>
          <a:ln>
            <a:noFill/>
          </a:ln>
        </p:spPr>
      </p:pic>
      <p:pic>
        <p:nvPicPr>
          <p:cNvPr id="365" name="Google Shape;365;p49"/>
          <p:cNvPicPr preferRelativeResize="0"/>
          <p:nvPr/>
        </p:nvPicPr>
        <p:blipFill rotWithShape="1">
          <a:blip r:embed="rId18">
            <a:alphaModFix/>
          </a:blip>
          <a:srcRect/>
          <a:stretch/>
        </p:blipFill>
        <p:spPr>
          <a:xfrm>
            <a:off x="7238888" y="3834775"/>
            <a:ext cx="596900" cy="571500"/>
          </a:xfrm>
          <a:prstGeom prst="rect">
            <a:avLst/>
          </a:prstGeom>
          <a:noFill/>
          <a:ln>
            <a:noFill/>
          </a:ln>
        </p:spPr>
      </p:pic>
      <p:pic>
        <p:nvPicPr>
          <p:cNvPr id="366" name="Google Shape;366;p49"/>
          <p:cNvPicPr preferRelativeResize="0"/>
          <p:nvPr/>
        </p:nvPicPr>
        <p:blipFill rotWithShape="1">
          <a:blip r:embed="rId19">
            <a:alphaModFix/>
          </a:blip>
          <a:srcRect/>
          <a:stretch/>
        </p:blipFill>
        <p:spPr>
          <a:xfrm>
            <a:off x="6359906" y="3818901"/>
            <a:ext cx="603250" cy="603250"/>
          </a:xfrm>
          <a:prstGeom prst="rect">
            <a:avLst/>
          </a:prstGeom>
          <a:noFill/>
          <a:ln>
            <a:noFill/>
          </a:ln>
        </p:spPr>
      </p:pic>
      <p:pic>
        <p:nvPicPr>
          <p:cNvPr id="367" name="Google Shape;367;p49"/>
          <p:cNvPicPr preferRelativeResize="0"/>
          <p:nvPr/>
        </p:nvPicPr>
        <p:blipFill rotWithShape="1">
          <a:blip r:embed="rId20">
            <a:alphaModFix/>
          </a:blip>
          <a:srcRect/>
          <a:stretch/>
        </p:blipFill>
        <p:spPr>
          <a:xfrm>
            <a:off x="4825232" y="746070"/>
            <a:ext cx="514350" cy="533400"/>
          </a:xfrm>
          <a:prstGeom prst="rect">
            <a:avLst/>
          </a:prstGeom>
          <a:noFill/>
          <a:ln>
            <a:noFill/>
          </a:ln>
        </p:spPr>
      </p:pic>
      <p:pic>
        <p:nvPicPr>
          <p:cNvPr id="368" name="Google Shape;368;p49"/>
          <p:cNvPicPr preferRelativeResize="0"/>
          <p:nvPr/>
        </p:nvPicPr>
        <p:blipFill rotWithShape="1">
          <a:blip r:embed="rId21">
            <a:alphaModFix/>
          </a:blip>
          <a:srcRect/>
          <a:stretch/>
        </p:blipFill>
        <p:spPr>
          <a:xfrm>
            <a:off x="4736332" y="1570047"/>
            <a:ext cx="603250" cy="546100"/>
          </a:xfrm>
          <a:prstGeom prst="rect">
            <a:avLst/>
          </a:prstGeom>
          <a:noFill/>
          <a:ln>
            <a:noFill/>
          </a:ln>
        </p:spPr>
      </p:pic>
      <p:pic>
        <p:nvPicPr>
          <p:cNvPr id="369" name="Google Shape;369;p49"/>
          <p:cNvPicPr preferRelativeResize="0"/>
          <p:nvPr/>
        </p:nvPicPr>
        <p:blipFill rotWithShape="1">
          <a:blip r:embed="rId22">
            <a:alphaModFix/>
          </a:blip>
          <a:srcRect/>
          <a:stretch/>
        </p:blipFill>
        <p:spPr>
          <a:xfrm>
            <a:off x="5659707" y="736052"/>
            <a:ext cx="488950" cy="571500"/>
          </a:xfrm>
          <a:prstGeom prst="rect">
            <a:avLst/>
          </a:prstGeom>
          <a:noFill/>
          <a:ln>
            <a:noFill/>
          </a:ln>
        </p:spPr>
      </p:pic>
      <p:pic>
        <p:nvPicPr>
          <p:cNvPr id="370" name="Google Shape;370;p49"/>
          <p:cNvPicPr preferRelativeResize="0"/>
          <p:nvPr/>
        </p:nvPicPr>
        <p:blipFill rotWithShape="1">
          <a:blip r:embed="rId23">
            <a:alphaModFix/>
          </a:blip>
          <a:srcRect/>
          <a:stretch/>
        </p:blipFill>
        <p:spPr>
          <a:xfrm>
            <a:off x="8183103" y="760513"/>
            <a:ext cx="431800" cy="571500"/>
          </a:xfrm>
          <a:prstGeom prst="rect">
            <a:avLst/>
          </a:prstGeom>
          <a:noFill/>
          <a:ln>
            <a:noFill/>
          </a:ln>
        </p:spPr>
      </p:pic>
      <p:pic>
        <p:nvPicPr>
          <p:cNvPr id="371" name="Google Shape;371;p49"/>
          <p:cNvPicPr preferRelativeResize="0"/>
          <p:nvPr/>
        </p:nvPicPr>
        <p:blipFill rotWithShape="1">
          <a:blip r:embed="rId24">
            <a:alphaModFix/>
          </a:blip>
          <a:srcRect/>
          <a:stretch/>
        </p:blipFill>
        <p:spPr>
          <a:xfrm>
            <a:off x="7231776" y="729259"/>
            <a:ext cx="704850" cy="571500"/>
          </a:xfrm>
          <a:prstGeom prst="rect">
            <a:avLst/>
          </a:prstGeom>
          <a:noFill/>
          <a:ln>
            <a:noFill/>
          </a:ln>
        </p:spPr>
      </p:pic>
      <p:pic>
        <p:nvPicPr>
          <p:cNvPr id="372" name="Google Shape;372;p49"/>
          <p:cNvPicPr preferRelativeResize="0"/>
          <p:nvPr/>
        </p:nvPicPr>
        <p:blipFill rotWithShape="1">
          <a:blip r:embed="rId25">
            <a:alphaModFix/>
          </a:blip>
          <a:srcRect/>
          <a:stretch/>
        </p:blipFill>
        <p:spPr>
          <a:xfrm>
            <a:off x="6410706" y="691610"/>
            <a:ext cx="501650" cy="571500"/>
          </a:xfrm>
          <a:prstGeom prst="rect">
            <a:avLst/>
          </a:prstGeom>
          <a:noFill/>
          <a:ln>
            <a:noFill/>
          </a:ln>
        </p:spPr>
      </p:pic>
      <p:pic>
        <p:nvPicPr>
          <p:cNvPr id="373" name="Google Shape;373;p49"/>
          <p:cNvPicPr preferRelativeResize="0"/>
          <p:nvPr/>
        </p:nvPicPr>
        <p:blipFill rotWithShape="1">
          <a:blip r:embed="rId26">
            <a:alphaModFix/>
          </a:blip>
          <a:srcRect/>
          <a:stretch/>
        </p:blipFill>
        <p:spPr>
          <a:xfrm>
            <a:off x="6393245" y="2278505"/>
            <a:ext cx="558800" cy="571500"/>
          </a:xfrm>
          <a:prstGeom prst="rect">
            <a:avLst/>
          </a:prstGeom>
          <a:noFill/>
          <a:ln>
            <a:noFill/>
          </a:ln>
        </p:spPr>
      </p:pic>
      <p:pic>
        <p:nvPicPr>
          <p:cNvPr id="374" name="Google Shape;374;p49"/>
          <p:cNvPicPr preferRelativeResize="0"/>
          <p:nvPr/>
        </p:nvPicPr>
        <p:blipFill rotWithShape="1">
          <a:blip r:embed="rId27">
            <a:alphaModFix/>
          </a:blip>
          <a:srcRect/>
          <a:stretch/>
        </p:blipFill>
        <p:spPr>
          <a:xfrm>
            <a:off x="8019593" y="2320377"/>
            <a:ext cx="673100" cy="571500"/>
          </a:xfrm>
          <a:prstGeom prst="rect">
            <a:avLst/>
          </a:prstGeom>
          <a:noFill/>
          <a:ln>
            <a:noFill/>
          </a:ln>
        </p:spPr>
      </p:pic>
      <p:pic>
        <p:nvPicPr>
          <p:cNvPr id="375" name="Google Shape;375;p49"/>
          <p:cNvPicPr preferRelativeResize="0"/>
          <p:nvPr/>
        </p:nvPicPr>
        <p:blipFill rotWithShape="1">
          <a:blip r:embed="rId28">
            <a:alphaModFix/>
          </a:blip>
          <a:srcRect/>
          <a:stretch/>
        </p:blipFill>
        <p:spPr>
          <a:xfrm>
            <a:off x="5593651" y="1450427"/>
            <a:ext cx="590550" cy="571500"/>
          </a:xfrm>
          <a:prstGeom prst="rect">
            <a:avLst/>
          </a:prstGeom>
          <a:noFill/>
          <a:ln>
            <a:noFill/>
          </a:ln>
        </p:spPr>
      </p:pic>
      <p:pic>
        <p:nvPicPr>
          <p:cNvPr id="376" name="Google Shape;376;p49"/>
          <p:cNvPicPr preferRelativeResize="0"/>
          <p:nvPr/>
        </p:nvPicPr>
        <p:blipFill rotWithShape="1">
          <a:blip r:embed="rId29">
            <a:alphaModFix/>
          </a:blip>
          <a:srcRect/>
          <a:stretch/>
        </p:blipFill>
        <p:spPr>
          <a:xfrm>
            <a:off x="6398006" y="1497508"/>
            <a:ext cx="527050" cy="571500"/>
          </a:xfrm>
          <a:prstGeom prst="rect">
            <a:avLst/>
          </a:prstGeom>
          <a:noFill/>
          <a:ln>
            <a:noFill/>
          </a:ln>
        </p:spPr>
      </p:pic>
      <p:pic>
        <p:nvPicPr>
          <p:cNvPr id="377" name="Google Shape;377;p49"/>
          <p:cNvPicPr preferRelativeResize="0"/>
          <p:nvPr/>
        </p:nvPicPr>
        <p:blipFill rotWithShape="1">
          <a:blip r:embed="rId30">
            <a:alphaModFix/>
          </a:blip>
          <a:srcRect/>
          <a:stretch/>
        </p:blipFill>
        <p:spPr>
          <a:xfrm>
            <a:off x="5615257" y="2306440"/>
            <a:ext cx="577850" cy="571500"/>
          </a:xfrm>
          <a:prstGeom prst="rect">
            <a:avLst/>
          </a:prstGeom>
          <a:noFill/>
          <a:ln>
            <a:noFill/>
          </a:ln>
        </p:spPr>
      </p:pic>
      <p:pic>
        <p:nvPicPr>
          <p:cNvPr id="378" name="Google Shape;378;p49"/>
          <p:cNvPicPr preferRelativeResize="0"/>
          <p:nvPr/>
        </p:nvPicPr>
        <p:blipFill rotWithShape="1">
          <a:blip r:embed="rId31">
            <a:alphaModFix/>
          </a:blip>
          <a:srcRect/>
          <a:stretch/>
        </p:blipFill>
        <p:spPr>
          <a:xfrm>
            <a:off x="1058631" y="1636565"/>
            <a:ext cx="436673" cy="400284"/>
          </a:xfrm>
          <a:prstGeom prst="rect">
            <a:avLst/>
          </a:prstGeom>
          <a:noFill/>
          <a:ln>
            <a:noFill/>
          </a:ln>
        </p:spPr>
      </p:pic>
      <p:pic>
        <p:nvPicPr>
          <p:cNvPr id="379" name="Google Shape;379;p49"/>
          <p:cNvPicPr preferRelativeResize="0"/>
          <p:nvPr/>
        </p:nvPicPr>
        <p:blipFill rotWithShape="1">
          <a:blip r:embed="rId32">
            <a:alphaModFix/>
          </a:blip>
          <a:srcRect/>
          <a:stretch/>
        </p:blipFill>
        <p:spPr>
          <a:xfrm>
            <a:off x="7213002" y="1524493"/>
            <a:ext cx="603250" cy="571500"/>
          </a:xfrm>
          <a:prstGeom prst="rect">
            <a:avLst/>
          </a:prstGeom>
          <a:noFill/>
          <a:ln>
            <a:noFill/>
          </a:ln>
        </p:spPr>
      </p:pic>
      <p:pic>
        <p:nvPicPr>
          <p:cNvPr id="380" name="Google Shape;380;p49"/>
          <p:cNvPicPr preferRelativeResize="0"/>
          <p:nvPr/>
        </p:nvPicPr>
        <p:blipFill rotWithShape="1">
          <a:blip r:embed="rId33">
            <a:alphaModFix/>
          </a:blip>
          <a:srcRect/>
          <a:stretch/>
        </p:blipFill>
        <p:spPr>
          <a:xfrm>
            <a:off x="8104238" y="3825760"/>
            <a:ext cx="589531" cy="589531"/>
          </a:xfrm>
          <a:prstGeom prst="rect">
            <a:avLst/>
          </a:prstGeom>
          <a:noFill/>
          <a:ln>
            <a:noFill/>
          </a:ln>
        </p:spPr>
      </p:pic>
      <p:pic>
        <p:nvPicPr>
          <p:cNvPr id="381" name="Google Shape;381;p49"/>
          <p:cNvPicPr preferRelativeResize="0"/>
          <p:nvPr/>
        </p:nvPicPr>
        <p:blipFill rotWithShape="1">
          <a:blip r:embed="rId34">
            <a:alphaModFix/>
          </a:blip>
          <a:srcRect/>
          <a:stretch/>
        </p:blipFill>
        <p:spPr>
          <a:xfrm>
            <a:off x="462986" y="2512293"/>
            <a:ext cx="608645" cy="680722"/>
          </a:xfrm>
          <a:prstGeom prst="rect">
            <a:avLst/>
          </a:prstGeom>
          <a:noFill/>
          <a:ln>
            <a:noFill/>
          </a:ln>
        </p:spPr>
      </p:pic>
      <p:pic>
        <p:nvPicPr>
          <p:cNvPr id="382" name="Google Shape;382;p49"/>
          <p:cNvPicPr preferRelativeResize="0"/>
          <p:nvPr/>
        </p:nvPicPr>
        <p:blipFill rotWithShape="1">
          <a:blip r:embed="rId35">
            <a:alphaModFix/>
          </a:blip>
          <a:srcRect/>
          <a:stretch/>
        </p:blipFill>
        <p:spPr>
          <a:xfrm>
            <a:off x="1297147" y="2511557"/>
            <a:ext cx="586699" cy="638744"/>
          </a:xfrm>
          <a:prstGeom prst="rect">
            <a:avLst/>
          </a:prstGeom>
          <a:noFill/>
          <a:ln>
            <a:noFill/>
          </a:ln>
        </p:spPr>
      </p:pic>
      <p:pic>
        <p:nvPicPr>
          <p:cNvPr id="383" name="Google Shape;383;p49"/>
          <p:cNvPicPr preferRelativeResize="0"/>
          <p:nvPr/>
        </p:nvPicPr>
        <p:blipFill rotWithShape="1">
          <a:blip r:embed="rId36">
            <a:alphaModFix/>
          </a:blip>
          <a:srcRect/>
          <a:stretch/>
        </p:blipFill>
        <p:spPr>
          <a:xfrm>
            <a:off x="507547" y="3393246"/>
            <a:ext cx="477968" cy="648671"/>
          </a:xfrm>
          <a:prstGeom prst="rect">
            <a:avLst/>
          </a:prstGeom>
          <a:noFill/>
          <a:ln>
            <a:noFill/>
          </a:ln>
        </p:spPr>
      </p:pic>
      <p:pic>
        <p:nvPicPr>
          <p:cNvPr id="384" name="Google Shape;384;p49"/>
          <p:cNvPicPr preferRelativeResize="0"/>
          <p:nvPr/>
        </p:nvPicPr>
        <p:blipFill rotWithShape="1">
          <a:blip r:embed="rId37">
            <a:alphaModFix/>
          </a:blip>
          <a:srcRect/>
          <a:stretch/>
        </p:blipFill>
        <p:spPr>
          <a:xfrm>
            <a:off x="1226694" y="3398699"/>
            <a:ext cx="701799" cy="641889"/>
          </a:xfrm>
          <a:prstGeom prst="rect">
            <a:avLst/>
          </a:prstGeom>
          <a:noFill/>
          <a:ln>
            <a:noFill/>
          </a:ln>
        </p:spPr>
      </p:pic>
      <p:pic>
        <p:nvPicPr>
          <p:cNvPr id="385" name="Google Shape;385;p49"/>
          <p:cNvPicPr preferRelativeResize="0"/>
          <p:nvPr/>
        </p:nvPicPr>
        <p:blipFill rotWithShape="1">
          <a:blip r:embed="rId38">
            <a:alphaModFix/>
          </a:blip>
          <a:srcRect/>
          <a:stretch/>
        </p:blipFill>
        <p:spPr>
          <a:xfrm>
            <a:off x="2095516" y="3331814"/>
            <a:ext cx="693239" cy="727473"/>
          </a:xfrm>
          <a:prstGeom prst="rect">
            <a:avLst/>
          </a:prstGeom>
          <a:noFill/>
          <a:ln>
            <a:noFill/>
          </a:ln>
        </p:spPr>
      </p:pic>
      <p:pic>
        <p:nvPicPr>
          <p:cNvPr id="386" name="Google Shape;386;p49"/>
          <p:cNvPicPr preferRelativeResize="0"/>
          <p:nvPr/>
        </p:nvPicPr>
        <p:blipFill rotWithShape="1">
          <a:blip r:embed="rId39">
            <a:alphaModFix/>
          </a:blip>
          <a:srcRect/>
          <a:stretch/>
        </p:blipFill>
        <p:spPr>
          <a:xfrm>
            <a:off x="2905814" y="3441701"/>
            <a:ext cx="878647" cy="603250"/>
          </a:xfrm>
          <a:prstGeom prst="rect">
            <a:avLst/>
          </a:prstGeom>
          <a:noFill/>
          <a:ln>
            <a:noFill/>
          </a:ln>
        </p:spPr>
      </p:pic>
      <p:pic>
        <p:nvPicPr>
          <p:cNvPr id="387" name="Google Shape;387;p49"/>
          <p:cNvPicPr preferRelativeResize="0"/>
          <p:nvPr/>
        </p:nvPicPr>
        <p:blipFill rotWithShape="1">
          <a:blip r:embed="rId40">
            <a:alphaModFix/>
          </a:blip>
          <a:srcRect/>
          <a:stretch/>
        </p:blipFill>
        <p:spPr>
          <a:xfrm>
            <a:off x="2131611" y="2661056"/>
            <a:ext cx="589233" cy="573307"/>
          </a:xfrm>
          <a:prstGeom prst="rect">
            <a:avLst/>
          </a:prstGeom>
          <a:noFill/>
          <a:ln>
            <a:noFill/>
          </a:ln>
        </p:spPr>
      </p:pic>
      <p:pic>
        <p:nvPicPr>
          <p:cNvPr id="388" name="Google Shape;388;p49"/>
          <p:cNvPicPr preferRelativeResize="0"/>
          <p:nvPr/>
        </p:nvPicPr>
        <p:blipFill rotWithShape="1">
          <a:blip r:embed="rId41">
            <a:alphaModFix/>
          </a:blip>
          <a:srcRect/>
          <a:stretch/>
        </p:blipFill>
        <p:spPr>
          <a:xfrm>
            <a:off x="2887443" y="2520823"/>
            <a:ext cx="860658" cy="694566"/>
          </a:xfrm>
          <a:prstGeom prst="rect">
            <a:avLst/>
          </a:prstGeom>
          <a:noFill/>
          <a:ln>
            <a:noFill/>
          </a:ln>
        </p:spPr>
      </p:pic>
      <p:pic>
        <p:nvPicPr>
          <p:cNvPr id="389" name="Google Shape;389;p49"/>
          <p:cNvPicPr preferRelativeResize="0"/>
          <p:nvPr/>
        </p:nvPicPr>
        <p:blipFill rotWithShape="1">
          <a:blip r:embed="rId42">
            <a:alphaModFix/>
          </a:blip>
          <a:srcRect/>
          <a:stretch/>
        </p:blipFill>
        <p:spPr>
          <a:xfrm>
            <a:off x="2338798" y="938096"/>
            <a:ext cx="488625" cy="507064"/>
          </a:xfrm>
          <a:prstGeom prst="rect">
            <a:avLst/>
          </a:prstGeom>
          <a:noFill/>
          <a:ln>
            <a:noFill/>
          </a:ln>
        </p:spPr>
      </p:pic>
      <p:pic>
        <p:nvPicPr>
          <p:cNvPr id="390" name="Google Shape;390;p49"/>
          <p:cNvPicPr preferRelativeResize="0"/>
          <p:nvPr/>
        </p:nvPicPr>
        <p:blipFill rotWithShape="1">
          <a:blip r:embed="rId43">
            <a:alphaModFix/>
          </a:blip>
          <a:srcRect/>
          <a:stretch/>
        </p:blipFill>
        <p:spPr>
          <a:xfrm>
            <a:off x="3016668" y="938096"/>
            <a:ext cx="488625" cy="507064"/>
          </a:xfrm>
          <a:prstGeom prst="rect">
            <a:avLst/>
          </a:prstGeom>
          <a:noFill/>
          <a:ln>
            <a:noFill/>
          </a:ln>
        </p:spPr>
      </p:pic>
      <p:pic>
        <p:nvPicPr>
          <p:cNvPr id="391" name="Google Shape;391;p49"/>
          <p:cNvPicPr preferRelativeResize="0"/>
          <p:nvPr/>
        </p:nvPicPr>
        <p:blipFill rotWithShape="1">
          <a:blip r:embed="rId44">
            <a:alphaModFix/>
          </a:blip>
          <a:srcRect/>
          <a:stretch/>
        </p:blipFill>
        <p:spPr>
          <a:xfrm>
            <a:off x="2273341" y="1591490"/>
            <a:ext cx="599378" cy="546100"/>
          </a:xfrm>
          <a:prstGeom prst="rect">
            <a:avLst/>
          </a:prstGeom>
          <a:noFill/>
          <a:ln>
            <a:noFill/>
          </a:ln>
        </p:spPr>
      </p:pic>
      <p:pic>
        <p:nvPicPr>
          <p:cNvPr id="392" name="Google Shape;392;p49"/>
          <p:cNvPicPr preferRelativeResize="0"/>
          <p:nvPr/>
        </p:nvPicPr>
        <p:blipFill rotWithShape="1">
          <a:blip r:embed="rId45">
            <a:alphaModFix/>
          </a:blip>
          <a:srcRect/>
          <a:stretch/>
        </p:blipFill>
        <p:spPr>
          <a:xfrm>
            <a:off x="3169621" y="1634531"/>
            <a:ext cx="248037" cy="429930"/>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396"/>
        <p:cNvGrpSpPr/>
        <p:nvPr/>
      </p:nvGrpSpPr>
      <p:grpSpPr>
        <a:xfrm>
          <a:off x="0" y="0"/>
          <a:ext cx="0" cy="0"/>
          <a:chOff x="0" y="0"/>
          <a:chExt cx="0" cy="0"/>
        </a:xfrm>
      </p:grpSpPr>
      <p:sp>
        <p:nvSpPr>
          <p:cNvPr id="397" name="Google Shape;397;p50"/>
          <p:cNvSpPr txBox="1">
            <a:spLocks noGrp="1"/>
          </p:cNvSpPr>
          <p:nvPr>
            <p:ph type="sldNum" idx="12"/>
          </p:nvPr>
        </p:nvSpPr>
        <p:spPr>
          <a:xfrm>
            <a:off x="8491221" y="4834653"/>
            <a:ext cx="297300" cy="131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398" name="Google Shape;398;p50"/>
          <p:cNvSpPr txBox="1"/>
          <p:nvPr/>
        </p:nvSpPr>
        <p:spPr>
          <a:xfrm>
            <a:off x="3261846" y="1212256"/>
            <a:ext cx="3576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Black</a:t>
            </a:r>
            <a:endParaRPr sz="800" b="0" i="0" u="none" strike="noStrike" cap="none" baseline="30000">
              <a:solidFill>
                <a:srgbClr val="000000"/>
              </a:solidFill>
              <a:latin typeface="Arial"/>
              <a:ea typeface="Arial"/>
              <a:cs typeface="Arial"/>
              <a:sym typeface="Arial"/>
            </a:endParaRPr>
          </a:p>
        </p:txBody>
      </p:sp>
      <p:sp>
        <p:nvSpPr>
          <p:cNvPr id="399" name="Google Shape;399;p50"/>
          <p:cNvSpPr txBox="1"/>
          <p:nvPr/>
        </p:nvSpPr>
        <p:spPr>
          <a:xfrm>
            <a:off x="2769365" y="1212256"/>
            <a:ext cx="2694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White</a:t>
            </a:r>
            <a:endParaRPr sz="800" b="0" i="0" u="none" strike="noStrike" cap="none" baseline="30000">
              <a:solidFill>
                <a:srgbClr val="000000"/>
              </a:solidFill>
              <a:latin typeface="Arial"/>
              <a:ea typeface="Arial"/>
              <a:cs typeface="Arial"/>
              <a:sym typeface="Arial"/>
            </a:endParaRPr>
          </a:p>
        </p:txBody>
      </p:sp>
      <p:sp>
        <p:nvSpPr>
          <p:cNvPr id="400" name="Google Shape;400;p50"/>
          <p:cNvSpPr txBox="1"/>
          <p:nvPr/>
        </p:nvSpPr>
        <p:spPr>
          <a:xfrm>
            <a:off x="5715000" y="1212256"/>
            <a:ext cx="2895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Green</a:t>
            </a:r>
            <a:endParaRPr sz="800" b="0" i="0" u="none" strike="noStrike" cap="none" baseline="30000">
              <a:solidFill>
                <a:srgbClr val="000000"/>
              </a:solidFill>
              <a:latin typeface="Arial"/>
              <a:ea typeface="Arial"/>
              <a:cs typeface="Arial"/>
              <a:sym typeface="Arial"/>
            </a:endParaRPr>
          </a:p>
        </p:txBody>
      </p:sp>
      <p:sp>
        <p:nvSpPr>
          <p:cNvPr id="401" name="Google Shape;401;p50"/>
          <p:cNvSpPr txBox="1"/>
          <p:nvPr/>
        </p:nvSpPr>
        <p:spPr>
          <a:xfrm>
            <a:off x="6204800" y="1212256"/>
            <a:ext cx="2307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Lime</a:t>
            </a:r>
            <a:endParaRPr sz="800" b="0" i="0" u="none" strike="noStrike" cap="none" baseline="30000">
              <a:solidFill>
                <a:srgbClr val="000000"/>
              </a:solidFill>
              <a:latin typeface="Arial"/>
              <a:ea typeface="Arial"/>
              <a:cs typeface="Arial"/>
              <a:sym typeface="Arial"/>
            </a:endParaRPr>
          </a:p>
        </p:txBody>
      </p:sp>
      <p:sp>
        <p:nvSpPr>
          <p:cNvPr id="402" name="Google Shape;402;p50"/>
          <p:cNvSpPr txBox="1"/>
          <p:nvPr/>
        </p:nvSpPr>
        <p:spPr>
          <a:xfrm>
            <a:off x="7184399" y="1212256"/>
            <a:ext cx="3474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Orange</a:t>
            </a:r>
            <a:endParaRPr sz="800" b="0" i="0" u="none" strike="noStrike" cap="none" baseline="30000">
              <a:solidFill>
                <a:srgbClr val="000000"/>
              </a:solidFill>
              <a:latin typeface="Arial"/>
              <a:ea typeface="Arial"/>
              <a:cs typeface="Arial"/>
              <a:sym typeface="Arial"/>
            </a:endParaRPr>
          </a:p>
        </p:txBody>
      </p:sp>
      <p:sp>
        <p:nvSpPr>
          <p:cNvPr id="403" name="Google Shape;403;p50"/>
          <p:cNvSpPr txBox="1"/>
          <p:nvPr/>
        </p:nvSpPr>
        <p:spPr>
          <a:xfrm>
            <a:off x="4734014" y="1212256"/>
            <a:ext cx="2181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Blue</a:t>
            </a:r>
            <a:endParaRPr sz="800" b="0" i="0" u="none" strike="noStrike" cap="none" baseline="30000">
              <a:solidFill>
                <a:srgbClr val="000000"/>
              </a:solidFill>
              <a:latin typeface="Arial"/>
              <a:ea typeface="Arial"/>
              <a:cs typeface="Arial"/>
              <a:sym typeface="Arial"/>
            </a:endParaRPr>
          </a:p>
        </p:txBody>
      </p:sp>
      <p:sp>
        <p:nvSpPr>
          <p:cNvPr id="404" name="Google Shape;404;p50"/>
          <p:cNvSpPr txBox="1"/>
          <p:nvPr/>
        </p:nvSpPr>
        <p:spPr>
          <a:xfrm>
            <a:off x="5225200" y="1212256"/>
            <a:ext cx="2433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Cyan</a:t>
            </a:r>
            <a:endParaRPr sz="800" b="0" i="0" u="none" strike="noStrike" cap="none" baseline="30000">
              <a:solidFill>
                <a:srgbClr val="000000"/>
              </a:solidFill>
              <a:latin typeface="Arial"/>
              <a:ea typeface="Arial"/>
              <a:cs typeface="Arial"/>
              <a:sym typeface="Arial"/>
            </a:endParaRPr>
          </a:p>
        </p:txBody>
      </p:sp>
      <p:sp>
        <p:nvSpPr>
          <p:cNvPr id="405" name="Google Shape;405;p50"/>
          <p:cNvSpPr txBox="1"/>
          <p:nvPr/>
        </p:nvSpPr>
        <p:spPr>
          <a:xfrm>
            <a:off x="6694599" y="1212256"/>
            <a:ext cx="2973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Yellow</a:t>
            </a:r>
            <a:endParaRPr sz="800" b="0" i="0" u="none" strike="noStrike" cap="none" baseline="30000">
              <a:solidFill>
                <a:srgbClr val="000000"/>
              </a:solidFill>
              <a:latin typeface="Arial"/>
              <a:ea typeface="Arial"/>
              <a:cs typeface="Arial"/>
              <a:sym typeface="Arial"/>
            </a:endParaRPr>
          </a:p>
        </p:txBody>
      </p:sp>
      <p:sp>
        <p:nvSpPr>
          <p:cNvPr id="406" name="Google Shape;406;p50"/>
          <p:cNvSpPr txBox="1"/>
          <p:nvPr/>
        </p:nvSpPr>
        <p:spPr>
          <a:xfrm>
            <a:off x="4241448" y="1212256"/>
            <a:ext cx="4884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Red</a:t>
            </a:r>
            <a:endParaRPr sz="800" b="0" i="0" u="none" strike="noStrike" cap="none" baseline="30000">
              <a:solidFill>
                <a:srgbClr val="000000"/>
              </a:solidFill>
              <a:latin typeface="Arial"/>
              <a:ea typeface="Arial"/>
              <a:cs typeface="Arial"/>
              <a:sym typeface="Arial"/>
            </a:endParaRPr>
          </a:p>
        </p:txBody>
      </p:sp>
      <p:sp>
        <p:nvSpPr>
          <p:cNvPr id="407" name="Google Shape;407;p50"/>
          <p:cNvSpPr txBox="1"/>
          <p:nvPr/>
        </p:nvSpPr>
        <p:spPr>
          <a:xfrm>
            <a:off x="3751648" y="1212256"/>
            <a:ext cx="3930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000000"/>
                </a:solidFill>
                <a:latin typeface="Arial"/>
                <a:ea typeface="Arial"/>
                <a:cs typeface="Arial"/>
                <a:sym typeface="Arial"/>
              </a:rPr>
              <a:t>Grey</a:t>
            </a:r>
            <a:endParaRPr/>
          </a:p>
        </p:txBody>
      </p:sp>
      <p:sp>
        <p:nvSpPr>
          <p:cNvPr id="408" name="Google Shape;408;p50"/>
          <p:cNvSpPr txBox="1">
            <a:spLocks noGrp="1"/>
          </p:cNvSpPr>
          <p:nvPr>
            <p:ph type="title"/>
          </p:nvPr>
        </p:nvSpPr>
        <p:spPr>
          <a:xfrm>
            <a:off x="357189" y="220266"/>
            <a:ext cx="8429700" cy="571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REDLIST color palette – charts and graphs</a:t>
            </a:r>
            <a:endParaRPr/>
          </a:p>
        </p:txBody>
      </p:sp>
      <p:sp>
        <p:nvSpPr>
          <p:cNvPr id="409" name="Google Shape;409;p50"/>
          <p:cNvSpPr/>
          <p:nvPr/>
        </p:nvSpPr>
        <p:spPr>
          <a:xfrm>
            <a:off x="3261846" y="1453006"/>
            <a:ext cx="391500" cy="391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Arial"/>
              <a:ea typeface="Arial"/>
              <a:cs typeface="Arial"/>
              <a:sym typeface="Arial"/>
            </a:endParaRPr>
          </a:p>
        </p:txBody>
      </p:sp>
      <p:sp>
        <p:nvSpPr>
          <p:cNvPr id="410" name="Google Shape;410;p50"/>
          <p:cNvSpPr/>
          <p:nvPr/>
        </p:nvSpPr>
        <p:spPr>
          <a:xfrm>
            <a:off x="2769365" y="1452420"/>
            <a:ext cx="393000" cy="392100"/>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dk1"/>
              </a:solidFill>
              <a:latin typeface="Arial"/>
              <a:ea typeface="Arial"/>
              <a:cs typeface="Arial"/>
              <a:sym typeface="Arial"/>
            </a:endParaRPr>
          </a:p>
        </p:txBody>
      </p:sp>
      <p:sp>
        <p:nvSpPr>
          <p:cNvPr id="411" name="Google Shape;411;p50"/>
          <p:cNvSpPr/>
          <p:nvPr/>
        </p:nvSpPr>
        <p:spPr>
          <a:xfrm>
            <a:off x="366119" y="969963"/>
            <a:ext cx="2278800" cy="3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200"/>
              <a:buFont typeface="Times"/>
              <a:buNone/>
            </a:pPr>
            <a:r>
              <a:rPr lang="en-US" sz="1200" b="1" i="0" u="none" strike="noStrike" cap="none">
                <a:solidFill>
                  <a:srgbClr val="000000"/>
                </a:solidFill>
                <a:latin typeface="Arial"/>
                <a:ea typeface="Arial"/>
                <a:cs typeface="Arial"/>
                <a:sym typeface="Arial"/>
              </a:rPr>
              <a:t>Charts and graphs colors</a:t>
            </a:r>
            <a:endParaRPr/>
          </a:p>
        </p:txBody>
      </p:sp>
      <p:sp>
        <p:nvSpPr>
          <p:cNvPr id="412" name="Google Shape;412;p50"/>
          <p:cNvSpPr/>
          <p:nvPr/>
        </p:nvSpPr>
        <p:spPr>
          <a:xfrm>
            <a:off x="6694601" y="1453006"/>
            <a:ext cx="391500" cy="391500"/>
          </a:xfrm>
          <a:prstGeom prst="rect">
            <a:avLst/>
          </a:prstGeom>
          <a:solidFill>
            <a:schemeClr val="accent5"/>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Roboto"/>
              <a:ea typeface="Roboto"/>
              <a:cs typeface="Roboto"/>
              <a:sym typeface="Roboto"/>
            </a:endParaRPr>
          </a:p>
        </p:txBody>
      </p:sp>
      <p:sp>
        <p:nvSpPr>
          <p:cNvPr id="413" name="Google Shape;413;p50"/>
          <p:cNvSpPr/>
          <p:nvPr/>
        </p:nvSpPr>
        <p:spPr>
          <a:xfrm>
            <a:off x="7184401" y="1453006"/>
            <a:ext cx="391500" cy="391500"/>
          </a:xfrm>
          <a:prstGeom prst="rect">
            <a:avLst/>
          </a:prstGeom>
          <a:solidFill>
            <a:schemeClr val="accent6"/>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Roboto"/>
              <a:ea typeface="Roboto"/>
              <a:cs typeface="Roboto"/>
              <a:sym typeface="Roboto"/>
            </a:endParaRPr>
          </a:p>
        </p:txBody>
      </p:sp>
      <p:sp>
        <p:nvSpPr>
          <p:cNvPr id="414" name="Google Shape;414;p50"/>
          <p:cNvSpPr/>
          <p:nvPr/>
        </p:nvSpPr>
        <p:spPr>
          <a:xfrm>
            <a:off x="4734016" y="1453006"/>
            <a:ext cx="393000" cy="391500"/>
          </a:xfrm>
          <a:prstGeom prst="rect">
            <a:avLst/>
          </a:prstGeom>
          <a:solidFill>
            <a:schemeClr val="accent1"/>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Arial"/>
              <a:ea typeface="Arial"/>
              <a:cs typeface="Arial"/>
              <a:sym typeface="Arial"/>
            </a:endParaRPr>
          </a:p>
        </p:txBody>
      </p:sp>
      <p:sp>
        <p:nvSpPr>
          <p:cNvPr id="415" name="Google Shape;415;p50"/>
          <p:cNvSpPr/>
          <p:nvPr/>
        </p:nvSpPr>
        <p:spPr>
          <a:xfrm>
            <a:off x="5715000" y="1453006"/>
            <a:ext cx="391500" cy="391500"/>
          </a:xfrm>
          <a:prstGeom prst="rect">
            <a:avLst/>
          </a:prstGeom>
          <a:solidFill>
            <a:schemeClr val="accent3"/>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Roboto"/>
              <a:ea typeface="Roboto"/>
              <a:cs typeface="Roboto"/>
              <a:sym typeface="Roboto"/>
            </a:endParaRPr>
          </a:p>
        </p:txBody>
      </p:sp>
      <p:sp>
        <p:nvSpPr>
          <p:cNvPr id="416" name="Google Shape;416;p50"/>
          <p:cNvSpPr/>
          <p:nvPr/>
        </p:nvSpPr>
        <p:spPr>
          <a:xfrm>
            <a:off x="6204800" y="1453006"/>
            <a:ext cx="391500" cy="391500"/>
          </a:xfrm>
          <a:prstGeom prst="rect">
            <a:avLst/>
          </a:prstGeom>
          <a:solidFill>
            <a:schemeClr val="accent4"/>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Roboto"/>
              <a:ea typeface="Roboto"/>
              <a:cs typeface="Roboto"/>
              <a:sym typeface="Roboto"/>
            </a:endParaRPr>
          </a:p>
        </p:txBody>
      </p:sp>
      <p:sp>
        <p:nvSpPr>
          <p:cNvPr id="417" name="Google Shape;417;p50"/>
          <p:cNvSpPr/>
          <p:nvPr/>
        </p:nvSpPr>
        <p:spPr>
          <a:xfrm>
            <a:off x="3751648" y="1453006"/>
            <a:ext cx="393000" cy="391500"/>
          </a:xfrm>
          <a:prstGeom prst="rect">
            <a:avLst/>
          </a:prstGeom>
          <a:solidFill>
            <a:schemeClr val="lt2"/>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Arial"/>
              <a:ea typeface="Arial"/>
              <a:cs typeface="Arial"/>
              <a:sym typeface="Arial"/>
            </a:endParaRPr>
          </a:p>
        </p:txBody>
      </p:sp>
      <p:sp>
        <p:nvSpPr>
          <p:cNvPr id="418" name="Google Shape;418;p50"/>
          <p:cNvSpPr/>
          <p:nvPr/>
        </p:nvSpPr>
        <p:spPr>
          <a:xfrm>
            <a:off x="4241447" y="1455772"/>
            <a:ext cx="395700" cy="388800"/>
          </a:xfrm>
          <a:prstGeom prst="rect">
            <a:avLst/>
          </a:prstGeom>
          <a:solidFill>
            <a:schemeClr val="dk2"/>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Arial"/>
              <a:ea typeface="Arial"/>
              <a:cs typeface="Arial"/>
              <a:sym typeface="Arial"/>
            </a:endParaRPr>
          </a:p>
        </p:txBody>
      </p:sp>
      <p:sp>
        <p:nvSpPr>
          <p:cNvPr id="419" name="Google Shape;419;p50"/>
          <p:cNvSpPr/>
          <p:nvPr/>
        </p:nvSpPr>
        <p:spPr>
          <a:xfrm>
            <a:off x="5225200" y="1453006"/>
            <a:ext cx="391500" cy="391500"/>
          </a:xfrm>
          <a:prstGeom prst="rect">
            <a:avLst/>
          </a:prstGeom>
          <a:solidFill>
            <a:schemeClr val="accent2"/>
          </a:solidFill>
          <a:ln>
            <a:noFill/>
          </a:ln>
        </p:spPr>
        <p:txBody>
          <a:bodyPr spcFirstLastPara="1" wrap="square" lIns="57150" tIns="28575" rIns="0" bIns="28575" anchor="b" anchorCtr="0">
            <a:noAutofit/>
          </a:bodyPr>
          <a:lstStyle/>
          <a:p>
            <a:pPr marL="0" marR="0" lvl="0" indent="0" algn="l" rtl="0">
              <a:lnSpc>
                <a:spcPct val="125000"/>
              </a:lnSpc>
              <a:spcBef>
                <a:spcPts val="0"/>
              </a:spcBef>
              <a:spcAft>
                <a:spcPts val="0"/>
              </a:spcAft>
              <a:buNone/>
            </a:pPr>
            <a:endParaRPr sz="600" b="0" i="0" u="none" strike="noStrike" cap="none">
              <a:solidFill>
                <a:schemeClr val="lt1"/>
              </a:solidFill>
              <a:latin typeface="Arial"/>
              <a:ea typeface="Arial"/>
              <a:cs typeface="Arial"/>
              <a:sym typeface="Arial"/>
            </a:endParaRPr>
          </a:p>
        </p:txBody>
      </p:sp>
      <p:sp>
        <p:nvSpPr>
          <p:cNvPr id="420" name="Google Shape;420;p50"/>
          <p:cNvSpPr txBox="1"/>
          <p:nvPr/>
        </p:nvSpPr>
        <p:spPr>
          <a:xfrm>
            <a:off x="5843788" y="1938301"/>
            <a:ext cx="6474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1" u="none" strike="noStrike" cap="none">
                <a:solidFill>
                  <a:srgbClr val="000000"/>
                </a:solidFill>
                <a:latin typeface="Arial"/>
                <a:ea typeface="Arial"/>
                <a:cs typeface="Arial"/>
                <a:sym typeface="Arial"/>
              </a:rPr>
              <a:t>Accent colors</a:t>
            </a:r>
            <a:endParaRPr sz="800" b="0" i="1" u="none" strike="noStrike" cap="none" baseline="30000">
              <a:solidFill>
                <a:srgbClr val="000000"/>
              </a:solidFill>
              <a:latin typeface="Arial"/>
              <a:ea typeface="Arial"/>
              <a:cs typeface="Arial"/>
              <a:sym typeface="Arial"/>
            </a:endParaRPr>
          </a:p>
        </p:txBody>
      </p:sp>
      <p:sp>
        <p:nvSpPr>
          <p:cNvPr id="421" name="Google Shape;421;p50"/>
          <p:cNvSpPr/>
          <p:nvPr/>
        </p:nvSpPr>
        <p:spPr>
          <a:xfrm>
            <a:off x="4705351" y="1424064"/>
            <a:ext cx="2921100" cy="451200"/>
          </a:xfrm>
          <a:prstGeom prst="rect">
            <a:avLst/>
          </a:prstGeom>
          <a:noFill/>
          <a:ln w="9525" cap="flat" cmpd="sng">
            <a:solidFill>
              <a:schemeClr val="dk2"/>
            </a:solidFill>
            <a:prstDash val="dash"/>
            <a:round/>
            <a:headEnd type="none" w="sm" len="sm"/>
            <a:tailEnd type="none" w="sm" len="sm"/>
          </a:ln>
        </p:spPr>
        <p:txBody>
          <a:bodyPr spcFirstLastPara="1" wrap="square" lIns="81625" tIns="40800" rIns="81625" bIns="408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2" name="Google Shape;422;p50"/>
          <p:cNvSpPr/>
          <p:nvPr/>
        </p:nvSpPr>
        <p:spPr>
          <a:xfrm>
            <a:off x="2716214" y="1424064"/>
            <a:ext cx="1963800" cy="451200"/>
          </a:xfrm>
          <a:prstGeom prst="rect">
            <a:avLst/>
          </a:prstGeom>
          <a:noFill/>
          <a:ln w="9525" cap="flat" cmpd="sng">
            <a:solidFill>
              <a:schemeClr val="dk2"/>
            </a:solidFill>
            <a:prstDash val="dash"/>
            <a:round/>
            <a:headEnd type="none" w="sm" len="sm"/>
            <a:tailEnd type="none" w="sm" len="sm"/>
          </a:ln>
        </p:spPr>
        <p:txBody>
          <a:bodyPr spcFirstLastPara="1" wrap="square" lIns="81625" tIns="40800" rIns="81625" bIns="408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3" name="Google Shape;423;p50"/>
          <p:cNvSpPr txBox="1"/>
          <p:nvPr/>
        </p:nvSpPr>
        <p:spPr>
          <a:xfrm>
            <a:off x="3355847" y="1938301"/>
            <a:ext cx="687900" cy="125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1" u="none" strike="noStrike" cap="none">
                <a:solidFill>
                  <a:srgbClr val="000000"/>
                </a:solidFill>
                <a:latin typeface="Arial"/>
                <a:ea typeface="Arial"/>
                <a:cs typeface="Arial"/>
                <a:sym typeface="Arial"/>
              </a:rPr>
              <a:t>Primary colors</a:t>
            </a:r>
            <a:endParaRPr sz="800" b="0" i="1" u="none" strike="noStrike" cap="none" baseline="30000">
              <a:solidFill>
                <a:srgbClr val="000000"/>
              </a:solidFill>
              <a:latin typeface="Arial"/>
              <a:ea typeface="Arial"/>
              <a:cs typeface="Arial"/>
              <a:sym typeface="Arial"/>
            </a:endParaRPr>
          </a:p>
        </p:txBody>
      </p:sp>
      <p:sp>
        <p:nvSpPr>
          <p:cNvPr id="424" name="Google Shape;424;p50"/>
          <p:cNvSpPr txBox="1"/>
          <p:nvPr/>
        </p:nvSpPr>
        <p:spPr>
          <a:xfrm>
            <a:off x="6546851" y="4258216"/>
            <a:ext cx="1909200" cy="250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1" u="none" strike="noStrike" cap="none">
                <a:solidFill>
                  <a:srgbClr val="000000"/>
                </a:solidFill>
                <a:latin typeface="Arial"/>
                <a:ea typeface="Arial"/>
                <a:cs typeface="Arial"/>
                <a:sym typeface="Arial"/>
              </a:rPr>
              <a:t>Use color to callout a specific data point as needed</a:t>
            </a:r>
            <a:endParaRPr sz="800" b="0" i="1" u="none" strike="noStrike" cap="none" baseline="30000">
              <a:solidFill>
                <a:srgbClr val="000000"/>
              </a:solidFill>
              <a:latin typeface="Arial"/>
              <a:ea typeface="Arial"/>
              <a:cs typeface="Arial"/>
              <a:sym typeface="Arial"/>
            </a:endParaRPr>
          </a:p>
        </p:txBody>
      </p:sp>
      <p:pic>
        <p:nvPicPr>
          <p:cNvPr id="425" name="Google Shape;425;p50"/>
          <p:cNvPicPr preferRelativeResize="0"/>
          <p:nvPr/>
        </p:nvPicPr>
        <p:blipFill rotWithShape="1">
          <a:blip r:embed="rId3">
            <a:alphaModFix/>
          </a:blip>
          <a:srcRect/>
          <a:stretch/>
        </p:blipFill>
        <p:spPr>
          <a:xfrm>
            <a:off x="0" y="2663969"/>
            <a:ext cx="2687700" cy="1695600"/>
          </a:xfrm>
          <a:prstGeom prst="rect">
            <a:avLst/>
          </a:prstGeom>
          <a:noFill/>
          <a:ln>
            <a:noFill/>
          </a:ln>
        </p:spPr>
      </p:pic>
      <p:pic>
        <p:nvPicPr>
          <p:cNvPr id="426" name="Google Shape;426;p50"/>
          <p:cNvPicPr preferRelativeResize="0"/>
          <p:nvPr/>
        </p:nvPicPr>
        <p:blipFill rotWithShape="1">
          <a:blip r:embed="rId4">
            <a:alphaModFix/>
          </a:blip>
          <a:srcRect/>
          <a:stretch/>
        </p:blipFill>
        <p:spPr>
          <a:xfrm>
            <a:off x="3065464" y="2851428"/>
            <a:ext cx="2673000" cy="1360200"/>
          </a:xfrm>
          <a:prstGeom prst="rect">
            <a:avLst/>
          </a:prstGeom>
          <a:noFill/>
          <a:ln>
            <a:noFill/>
          </a:ln>
        </p:spPr>
      </p:pic>
      <p:pic>
        <p:nvPicPr>
          <p:cNvPr id="427" name="Google Shape;427;p50"/>
          <p:cNvPicPr preferRelativeResize="0"/>
          <p:nvPr/>
        </p:nvPicPr>
        <p:blipFill rotWithShape="1">
          <a:blip r:embed="rId5">
            <a:alphaModFix/>
          </a:blip>
          <a:srcRect/>
          <a:stretch/>
        </p:blipFill>
        <p:spPr>
          <a:xfrm>
            <a:off x="5864225" y="2851427"/>
            <a:ext cx="2640600" cy="1332600"/>
          </a:xfrm>
          <a:prstGeom prst="rect">
            <a:avLst/>
          </a:prstGeom>
          <a:noFill/>
          <a:ln>
            <a:noFill/>
          </a:ln>
        </p:spPr>
      </p:pic>
      <p:sp>
        <p:nvSpPr>
          <p:cNvPr id="428" name="Google Shape;428;p50"/>
          <p:cNvSpPr/>
          <p:nvPr/>
        </p:nvSpPr>
        <p:spPr>
          <a:xfrm>
            <a:off x="366119" y="2531864"/>
            <a:ext cx="2278800" cy="3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200"/>
              <a:buFont typeface="Times"/>
              <a:buNone/>
            </a:pPr>
            <a:r>
              <a:rPr lang="en-US" sz="1200" b="1" i="0" u="none" strike="noStrike" cap="none">
                <a:solidFill>
                  <a:srgbClr val="000000"/>
                </a:solidFill>
                <a:latin typeface="Arial"/>
                <a:ea typeface="Arial"/>
                <a:cs typeface="Arial"/>
                <a:sym typeface="Arial"/>
              </a:rPr>
              <a:t>Examples</a:t>
            </a:r>
            <a:endParaRPr/>
          </a:p>
        </p:txBody>
      </p:sp>
      <p:cxnSp>
        <p:nvCxnSpPr>
          <p:cNvPr id="429" name="Google Shape;429;p50"/>
          <p:cNvCxnSpPr/>
          <p:nvPr/>
        </p:nvCxnSpPr>
        <p:spPr>
          <a:xfrm>
            <a:off x="388846" y="2451221"/>
            <a:ext cx="8050200" cy="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241" name="Google Shape;241;p39"/>
          <p:cNvSpPr txBox="1"/>
          <p:nvPr/>
        </p:nvSpPr>
        <p:spPr>
          <a:xfrm>
            <a:off x="225025" y="541097"/>
            <a:ext cx="8048100" cy="98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3000" dirty="0" smtClean="0">
                <a:solidFill>
                  <a:srgbClr val="D24835"/>
                </a:solidFill>
                <a:latin typeface="Aldrich"/>
                <a:ea typeface="Aldrich"/>
                <a:cs typeface="Aldrich"/>
                <a:sym typeface="Aldrich"/>
              </a:rPr>
              <a:t>Trevor Shaffer</a:t>
            </a:r>
            <a:endParaRPr sz="3000" dirty="0">
              <a:solidFill>
                <a:srgbClr val="D24835"/>
              </a:solidFill>
              <a:latin typeface="Aldrich"/>
              <a:ea typeface="Aldrich"/>
              <a:cs typeface="Aldrich"/>
              <a:sym typeface="Aldrich"/>
            </a:endParaRPr>
          </a:p>
        </p:txBody>
      </p:sp>
      <p:pic>
        <p:nvPicPr>
          <p:cNvPr id="242" name="Google Shape;242;p39"/>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243" name="Google Shape;243;p39"/>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244" name="Google Shape;244;p39"/>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245" name="Google Shape;245;p39"/>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246" name="Google Shape;246;p39"/>
          <p:cNvSpPr txBox="1"/>
          <p:nvPr/>
        </p:nvSpPr>
        <p:spPr>
          <a:xfrm>
            <a:off x="287100" y="2498300"/>
            <a:ext cx="37077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700" b="1">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sp>
        <p:nvSpPr>
          <p:cNvPr id="247" name="Google Shape;247;p39"/>
          <p:cNvSpPr txBox="1"/>
          <p:nvPr/>
        </p:nvSpPr>
        <p:spPr>
          <a:xfrm>
            <a:off x="323850" y="1270977"/>
            <a:ext cx="6543878" cy="2303100"/>
          </a:xfrm>
          <a:prstGeom prst="rect">
            <a:avLst/>
          </a:prstGeom>
          <a:noFill/>
          <a:ln>
            <a:noFill/>
          </a:ln>
        </p:spPr>
        <p:txBody>
          <a:bodyPr spcFirstLastPara="1" wrap="square" lIns="91425" tIns="91425" rIns="91425" bIns="91425" anchor="t" anchorCtr="0">
            <a:noAutofit/>
          </a:bodyPr>
          <a:lstStyle/>
          <a:p>
            <a:pPr lvl="0"/>
            <a:r>
              <a:rPr lang="en-US" sz="1800" b="1" dirty="0"/>
              <a:t>Professional and Technical Services Manager at </a:t>
            </a:r>
            <a:r>
              <a:rPr lang="en-US" sz="1800" b="1" dirty="0" smtClean="0"/>
              <a:t>Redlist</a:t>
            </a:r>
          </a:p>
          <a:p>
            <a:pPr lvl="0"/>
            <a:r>
              <a:rPr lang="en-US" sz="1700" b="1" dirty="0" smtClean="0">
                <a:latin typeface="Proxima Nova"/>
                <a:ea typeface="Proxima Nova"/>
                <a:cs typeface="Proxima Nova"/>
                <a:sym typeface="Proxima Nova"/>
              </a:rPr>
              <a:t>LinkedIn: </a:t>
            </a:r>
          </a:p>
          <a:p>
            <a:pPr lvl="0"/>
            <a:r>
              <a:rPr lang="en-US" sz="1350" u="sng" dirty="0" smtClean="0">
                <a:solidFill>
                  <a:srgbClr val="0070C0"/>
                </a:solidFill>
                <a:highlight>
                  <a:srgbClr val="FFFFFF"/>
                </a:highlight>
                <a:latin typeface="Roboto"/>
                <a:ea typeface="Roboto"/>
                <a:cs typeface="Roboto"/>
                <a:sym typeface="Roboto"/>
              </a:rPr>
              <a:t>https</a:t>
            </a:r>
            <a:r>
              <a:rPr lang="en-US" sz="1350" u="sng" dirty="0">
                <a:solidFill>
                  <a:srgbClr val="0070C0"/>
                </a:solidFill>
                <a:highlight>
                  <a:srgbClr val="FFFFFF"/>
                </a:highlight>
                <a:latin typeface="Roboto"/>
                <a:ea typeface="Roboto"/>
                <a:cs typeface="Roboto"/>
                <a:sym typeface="Roboto"/>
              </a:rPr>
              <a:t>://www.linkedin.com/in/trevor-shaffer-413128b1/</a:t>
            </a:r>
            <a:endParaRPr sz="1700" dirty="0">
              <a:latin typeface="Proxima Nova"/>
              <a:ea typeface="Proxima Nova"/>
              <a:cs typeface="Proxima Nova"/>
              <a:sym typeface="Proxima Nova"/>
            </a:endParaRPr>
          </a:p>
          <a:p>
            <a:pPr marL="0" lvl="0" indent="0" algn="l" rtl="0">
              <a:spcBef>
                <a:spcPts val="0"/>
              </a:spcBef>
              <a:spcAft>
                <a:spcPts val="0"/>
              </a:spcAft>
              <a:buNone/>
            </a:pPr>
            <a:endParaRPr sz="1700" dirty="0">
              <a:latin typeface="Proxima Nova"/>
              <a:ea typeface="Proxima Nova"/>
              <a:cs typeface="Proxima Nova"/>
              <a:sym typeface="Proxima Nova"/>
            </a:endParaRPr>
          </a:p>
          <a:p>
            <a:pPr marL="0" lvl="0" indent="0" algn="l" rtl="0">
              <a:spcBef>
                <a:spcPts val="0"/>
              </a:spcBef>
              <a:spcAft>
                <a:spcPts val="0"/>
              </a:spcAft>
              <a:buNone/>
            </a:pPr>
            <a:endParaRPr sz="1700" dirty="0">
              <a:latin typeface="Proxima Nova"/>
              <a:ea typeface="Proxima Nova"/>
              <a:cs typeface="Proxima Nova"/>
              <a:sym typeface="Proxima Nova"/>
            </a:endParaRPr>
          </a:p>
          <a:p>
            <a:pPr marL="0" lvl="0" indent="0" algn="l" rtl="0">
              <a:spcBef>
                <a:spcPts val="0"/>
              </a:spcBef>
              <a:spcAft>
                <a:spcPts val="0"/>
              </a:spcAft>
              <a:buNone/>
            </a:pPr>
            <a:endParaRPr sz="1700" dirty="0">
              <a:latin typeface="Proxima Nova"/>
              <a:ea typeface="Proxima Nova"/>
              <a:cs typeface="Proxima Nova"/>
              <a:sym typeface="Proxima Nova"/>
            </a:endParaRPr>
          </a:p>
          <a:p>
            <a:pPr marL="45720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415" y="2261488"/>
            <a:ext cx="2042469" cy="20424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40"/>
          <p:cNvSpPr txBox="1"/>
          <p:nvPr/>
        </p:nvSpPr>
        <p:spPr>
          <a:xfrm>
            <a:off x="246975" y="4102501"/>
            <a:ext cx="8533800" cy="844150"/>
          </a:xfrm>
          <a:prstGeom prst="rect">
            <a:avLst/>
          </a:prstGeom>
          <a:noFill/>
          <a:ln>
            <a:noFill/>
          </a:ln>
        </p:spPr>
        <p:txBody>
          <a:bodyPr spcFirstLastPara="1" wrap="square" lIns="91425" tIns="91425" rIns="91425" bIns="91425" anchor="ctr" anchorCtr="0">
            <a:noAutofit/>
          </a:bodyPr>
          <a:lstStyle/>
          <a:p>
            <a:pPr lvl="0" algn="ctr"/>
            <a:r>
              <a:rPr lang="en-US" sz="2800" dirty="0">
                <a:solidFill>
                  <a:srgbClr val="404041"/>
                </a:solidFill>
                <a:latin typeface="Aldrich"/>
                <a:ea typeface="Aldrich"/>
                <a:cs typeface="Aldrich"/>
                <a:sym typeface="Aldrich"/>
              </a:rPr>
              <a:t>Overcoming the </a:t>
            </a:r>
            <a:r>
              <a:rPr lang="en-US" sz="2800" dirty="0" smtClean="0">
                <a:solidFill>
                  <a:srgbClr val="404041"/>
                </a:solidFill>
                <a:latin typeface="Aldrich"/>
                <a:ea typeface="Aldrich"/>
                <a:cs typeface="Aldrich"/>
                <a:sym typeface="Aldrich"/>
              </a:rPr>
              <a:t>Three Biggest Obstacles </a:t>
            </a:r>
            <a:r>
              <a:rPr lang="en-US" sz="2800" dirty="0">
                <a:solidFill>
                  <a:srgbClr val="404041"/>
                </a:solidFill>
                <a:latin typeface="Aldrich"/>
                <a:ea typeface="Aldrich"/>
                <a:cs typeface="Aldrich"/>
                <a:sym typeface="Aldrich"/>
              </a:rPr>
              <a:t>in </a:t>
            </a:r>
            <a:r>
              <a:rPr lang="en-US" sz="2800" dirty="0" smtClean="0">
                <a:solidFill>
                  <a:srgbClr val="404041"/>
                </a:solidFill>
                <a:latin typeface="Aldrich"/>
                <a:ea typeface="Aldrich"/>
                <a:cs typeface="Aldrich"/>
                <a:sym typeface="Aldrich"/>
              </a:rPr>
              <a:t>Setting Up </a:t>
            </a:r>
            <a:r>
              <a:rPr lang="en-US" sz="2800" dirty="0">
                <a:solidFill>
                  <a:srgbClr val="404041"/>
                </a:solidFill>
                <a:latin typeface="Aldrich"/>
                <a:ea typeface="Aldrich"/>
                <a:cs typeface="Aldrich"/>
                <a:sym typeface="Aldrich"/>
              </a:rPr>
              <a:t>a Lube </a:t>
            </a:r>
            <a:r>
              <a:rPr lang="en-US" sz="2800" dirty="0" smtClean="0">
                <a:solidFill>
                  <a:srgbClr val="404041"/>
                </a:solidFill>
                <a:latin typeface="Aldrich"/>
                <a:ea typeface="Aldrich"/>
                <a:cs typeface="Aldrich"/>
                <a:sym typeface="Aldrich"/>
              </a:rPr>
              <a:t>Program</a:t>
            </a:r>
            <a:endParaRPr sz="2800" dirty="0">
              <a:solidFill>
                <a:srgbClr val="404041"/>
              </a:solidFill>
              <a:latin typeface="Aldrich"/>
              <a:ea typeface="Aldrich"/>
              <a:cs typeface="Aldrich"/>
              <a:sym typeface="Aldrich"/>
            </a:endParaRPr>
          </a:p>
        </p:txBody>
      </p:sp>
      <p:pic>
        <p:nvPicPr>
          <p:cNvPr id="254" name="Google Shape;254;p40"/>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255" name="Google Shape;255;p40"/>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256" name="Google Shape;256;p40"/>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257" name="Google Shape;257;p40"/>
          <p:cNvPicPr preferRelativeResize="0"/>
          <p:nvPr/>
        </p:nvPicPr>
        <p:blipFill>
          <a:blip r:embed="rId5">
            <a:alphaModFix/>
          </a:blip>
          <a:stretch>
            <a:fillRect/>
          </a:stretch>
        </p:blipFill>
        <p:spPr>
          <a:xfrm>
            <a:off x="638175" y="152400"/>
            <a:ext cx="9525" cy="19050"/>
          </a:xfrm>
          <a:prstGeom prst="rect">
            <a:avLst/>
          </a:prstGeom>
          <a:noFill/>
          <a:ln>
            <a:noFill/>
          </a:ln>
        </p:spPr>
      </p:pic>
      <p:pic>
        <p:nvPicPr>
          <p:cNvPr id="259" name="Google Shape;259;p40"/>
          <p:cNvPicPr preferRelativeResize="0"/>
          <p:nvPr/>
        </p:nvPicPr>
        <p:blipFill>
          <a:blip r:embed="rId6">
            <a:alphaModFix/>
          </a:blip>
          <a:stretch>
            <a:fillRect/>
          </a:stretch>
        </p:blipFill>
        <p:spPr>
          <a:xfrm>
            <a:off x="8454900" y="144625"/>
            <a:ext cx="536700" cy="536700"/>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2"/>
          <p:cNvSpPr/>
          <p:nvPr/>
        </p:nvSpPr>
        <p:spPr>
          <a:xfrm>
            <a:off x="8287050" y="0"/>
            <a:ext cx="857100" cy="108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2"/>
          <p:cNvSpPr txBox="1"/>
          <p:nvPr/>
        </p:nvSpPr>
        <p:spPr>
          <a:xfrm>
            <a:off x="192100" y="529850"/>
            <a:ext cx="8533800" cy="536700"/>
          </a:xfrm>
          <a:prstGeom prst="rect">
            <a:avLst/>
          </a:prstGeom>
          <a:noFill/>
          <a:ln>
            <a:noFill/>
          </a:ln>
        </p:spPr>
        <p:txBody>
          <a:bodyPr spcFirstLastPara="1" wrap="square" lIns="91425" tIns="91425" rIns="91425" bIns="91425" anchor="ctr" anchorCtr="0">
            <a:noAutofit/>
          </a:bodyPr>
          <a:lstStyle/>
          <a:p>
            <a:pPr lvl="0"/>
            <a:r>
              <a:rPr lang="en-US" sz="3000" dirty="0">
                <a:solidFill>
                  <a:srgbClr val="D24835"/>
                </a:solidFill>
                <a:latin typeface="Aldrich"/>
                <a:ea typeface="Aldrich"/>
                <a:cs typeface="Aldrich"/>
                <a:sym typeface="Aldrich"/>
              </a:rPr>
              <a:t>Three Biggest Challenges</a:t>
            </a:r>
            <a:endParaRPr sz="2400" dirty="0">
              <a:solidFill>
                <a:srgbClr val="7F7F7F"/>
              </a:solidFill>
              <a:latin typeface="Aldrich"/>
              <a:ea typeface="Aldrich"/>
              <a:cs typeface="Aldrich"/>
              <a:sym typeface="Aldrich"/>
            </a:endParaRPr>
          </a:p>
        </p:txBody>
      </p:sp>
      <p:pic>
        <p:nvPicPr>
          <p:cNvPr id="277" name="Google Shape;277;p42"/>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279" name="Google Shape;279;p42"/>
          <p:cNvSpPr txBox="1">
            <a:spLocks noGrp="1"/>
          </p:cNvSpPr>
          <p:nvPr>
            <p:ph type="sldNum" idx="12"/>
          </p:nvPr>
        </p:nvSpPr>
        <p:spPr>
          <a:xfrm>
            <a:off x="8491221" y="4834653"/>
            <a:ext cx="297300" cy="131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
        <p:nvSpPr>
          <p:cNvPr id="2" name="Rectangle 1"/>
          <p:cNvSpPr/>
          <p:nvPr/>
        </p:nvSpPr>
        <p:spPr>
          <a:xfrm>
            <a:off x="1215958" y="1432784"/>
            <a:ext cx="7900342" cy="1938992"/>
          </a:xfrm>
          <a:prstGeom prst="rect">
            <a:avLst/>
          </a:prstGeom>
        </p:spPr>
        <p:txBody>
          <a:bodyPr wrap="square">
            <a:spAutoFit/>
          </a:bodyPr>
          <a:lstStyle/>
          <a:p>
            <a:pPr marL="342900" lvl="0" indent="-342900">
              <a:buFont typeface="Arial" panose="020B0604020202020204" pitchFamily="34" charset="0"/>
              <a:buChar char="•"/>
            </a:pPr>
            <a:r>
              <a:rPr lang="en-US" sz="2400" dirty="0">
                <a:solidFill>
                  <a:schemeClr val="accent6"/>
                </a:solidFill>
                <a:latin typeface="Aldrich"/>
                <a:ea typeface="Aldrich"/>
                <a:cs typeface="Aldrich"/>
                <a:sym typeface="Aldrich"/>
              </a:rPr>
              <a:t>Organizing and Sequencing </a:t>
            </a:r>
            <a:r>
              <a:rPr lang="en-US" sz="2400" dirty="0" smtClean="0">
                <a:solidFill>
                  <a:schemeClr val="accent6"/>
                </a:solidFill>
                <a:latin typeface="Aldrich"/>
                <a:ea typeface="Aldrich"/>
                <a:cs typeface="Aldrich"/>
                <a:sym typeface="Aldrich"/>
              </a:rPr>
              <a:t>Assets</a:t>
            </a:r>
          </a:p>
          <a:p>
            <a:pPr lvl="0"/>
            <a:endParaRPr lang="en-US" sz="2400" dirty="0" smtClean="0">
              <a:solidFill>
                <a:schemeClr val="accent6"/>
              </a:solidFill>
              <a:latin typeface="Aldrich"/>
              <a:ea typeface="Aldrich"/>
              <a:cs typeface="Aldrich"/>
              <a:sym typeface="Aldrich"/>
            </a:endParaRPr>
          </a:p>
          <a:p>
            <a:pPr marL="342900" lvl="0" indent="-342900">
              <a:buFont typeface="Arial" panose="020B0604020202020204" pitchFamily="34" charset="0"/>
              <a:buChar char="•"/>
            </a:pPr>
            <a:r>
              <a:rPr lang="en-US" sz="2400" dirty="0" smtClean="0">
                <a:solidFill>
                  <a:schemeClr val="accent6"/>
                </a:solidFill>
                <a:latin typeface="Aldrich"/>
                <a:ea typeface="Aldrich"/>
                <a:cs typeface="Aldrich"/>
                <a:sym typeface="Aldrich"/>
              </a:rPr>
              <a:t>Asset Identification</a:t>
            </a:r>
          </a:p>
          <a:p>
            <a:pPr lvl="0"/>
            <a:endParaRPr lang="en-US" sz="2400" dirty="0" smtClean="0">
              <a:solidFill>
                <a:schemeClr val="accent6"/>
              </a:solidFill>
              <a:latin typeface="Aldrich"/>
              <a:ea typeface="Aldrich"/>
              <a:cs typeface="Aldrich"/>
              <a:sym typeface="Aldrich"/>
            </a:endParaRPr>
          </a:p>
          <a:p>
            <a:pPr marL="342900" lvl="0" indent="-342900">
              <a:buFont typeface="Arial" panose="020B0604020202020204" pitchFamily="34" charset="0"/>
              <a:buChar char="•"/>
            </a:pPr>
            <a:r>
              <a:rPr lang="en-US" sz="2400" dirty="0" smtClean="0">
                <a:solidFill>
                  <a:schemeClr val="accent6"/>
                </a:solidFill>
                <a:latin typeface="Aldrich"/>
                <a:ea typeface="Aldrich"/>
                <a:cs typeface="Aldrich"/>
                <a:sym typeface="Aldrich"/>
              </a:rPr>
              <a:t>Ensuring </a:t>
            </a:r>
            <a:r>
              <a:rPr lang="en-US" sz="2400" dirty="0">
                <a:solidFill>
                  <a:schemeClr val="accent6"/>
                </a:solidFill>
                <a:latin typeface="Aldrich"/>
                <a:ea typeface="Aldrich"/>
                <a:cs typeface="Aldrich"/>
                <a:sym typeface="Aldrich"/>
              </a:rPr>
              <a:t>Accuracy of Lube Management Tasks</a:t>
            </a:r>
            <a:endParaRPr lang="en-US" sz="1800" dirty="0">
              <a:solidFill>
                <a:schemeClr val="accent6"/>
              </a:solidFill>
              <a:latin typeface="Aldrich"/>
              <a:ea typeface="Aldrich"/>
              <a:cs typeface="Aldrich"/>
              <a:sym typeface="Aldrich"/>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animEffect transition="in" filter="fade">
                                      <p:cBhvr>
                                        <p:cTn id="7" dur="500"/>
                                        <p:tgtEl>
                                          <p:spTgt spid="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2"/>
          <p:cNvSpPr/>
          <p:nvPr/>
        </p:nvSpPr>
        <p:spPr>
          <a:xfrm>
            <a:off x="8287050" y="0"/>
            <a:ext cx="857100" cy="108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2"/>
          <p:cNvSpPr txBox="1"/>
          <p:nvPr/>
        </p:nvSpPr>
        <p:spPr>
          <a:xfrm>
            <a:off x="192100" y="529850"/>
            <a:ext cx="8533800" cy="536700"/>
          </a:xfrm>
          <a:prstGeom prst="rect">
            <a:avLst/>
          </a:prstGeom>
          <a:noFill/>
          <a:ln>
            <a:noFill/>
          </a:ln>
        </p:spPr>
        <p:txBody>
          <a:bodyPr spcFirstLastPara="1" wrap="square" lIns="91425" tIns="91425" rIns="91425" bIns="91425" anchor="ctr" anchorCtr="0">
            <a:noAutofit/>
          </a:bodyPr>
          <a:lstStyle/>
          <a:p>
            <a:pPr lvl="0"/>
            <a:r>
              <a:rPr lang="en-US" sz="3000" dirty="0">
                <a:solidFill>
                  <a:srgbClr val="D24835"/>
                </a:solidFill>
                <a:latin typeface="Aldrich"/>
                <a:ea typeface="Aldrich"/>
                <a:cs typeface="Aldrich"/>
                <a:sym typeface="Aldrich"/>
              </a:rPr>
              <a:t>Organizing and Sequencing Assets</a:t>
            </a:r>
            <a:endParaRPr sz="3000" dirty="0">
              <a:solidFill>
                <a:srgbClr val="D24835"/>
              </a:solidFill>
              <a:latin typeface="Aldrich"/>
              <a:ea typeface="Aldrich"/>
              <a:cs typeface="Aldrich"/>
              <a:sym typeface="Aldrich"/>
            </a:endParaRPr>
          </a:p>
        </p:txBody>
      </p:sp>
      <p:pic>
        <p:nvPicPr>
          <p:cNvPr id="277" name="Google Shape;277;p42"/>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279" name="Google Shape;279;p42"/>
          <p:cNvSpPr txBox="1">
            <a:spLocks noGrp="1"/>
          </p:cNvSpPr>
          <p:nvPr>
            <p:ph type="sldNum" idx="12"/>
          </p:nvPr>
        </p:nvSpPr>
        <p:spPr>
          <a:xfrm>
            <a:off x="8491221" y="4834653"/>
            <a:ext cx="297300" cy="131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2" name="TextBox 1"/>
          <p:cNvSpPr txBox="1"/>
          <p:nvPr/>
        </p:nvSpPr>
        <p:spPr>
          <a:xfrm>
            <a:off x="291830" y="1089600"/>
            <a:ext cx="8706256" cy="1600438"/>
          </a:xfrm>
          <a:prstGeom prst="rect">
            <a:avLst/>
          </a:prstGeom>
          <a:noFill/>
        </p:spPr>
        <p:txBody>
          <a:bodyPr wrap="square" rtlCol="0">
            <a:spAutoFit/>
          </a:bodyPr>
          <a:lstStyle/>
          <a:p>
            <a:r>
              <a:rPr lang="en-US" b="1" dirty="0">
                <a:solidFill>
                  <a:schemeClr val="accent6"/>
                </a:solidFill>
              </a:rPr>
              <a:t>Problem </a:t>
            </a:r>
          </a:p>
          <a:p>
            <a:pPr lvl="1"/>
            <a:endParaRPr lang="en-US" dirty="0" smtClean="0">
              <a:solidFill>
                <a:schemeClr val="accent6"/>
              </a:solidFill>
            </a:endParaRPr>
          </a:p>
          <a:p>
            <a:pPr marL="285750" lvl="1" indent="-285750">
              <a:buFont typeface="Arial" panose="020B0604020202020204" pitchFamily="34" charset="0"/>
              <a:buChar char="•"/>
            </a:pPr>
            <a:r>
              <a:rPr lang="en-US" dirty="0" smtClean="0">
                <a:solidFill>
                  <a:schemeClr val="accent6"/>
                </a:solidFill>
              </a:rPr>
              <a:t>Many </a:t>
            </a:r>
            <a:r>
              <a:rPr lang="en-US" dirty="0">
                <a:solidFill>
                  <a:schemeClr val="accent6"/>
                </a:solidFill>
              </a:rPr>
              <a:t>facilities have asset </a:t>
            </a:r>
            <a:r>
              <a:rPr lang="en-US" dirty="0" smtClean="0">
                <a:solidFill>
                  <a:schemeClr val="accent6"/>
                </a:solidFill>
              </a:rPr>
              <a:t>lists </a:t>
            </a:r>
            <a:r>
              <a:rPr lang="en-US" dirty="0">
                <a:solidFill>
                  <a:schemeClr val="accent6"/>
                </a:solidFill>
              </a:rPr>
              <a:t>that have been put together and maintained by a variety of different people throughout the years. Each of them with their own ideas as to how to number, </a:t>
            </a:r>
            <a:r>
              <a:rPr lang="en-US" dirty="0" smtClean="0">
                <a:solidFill>
                  <a:schemeClr val="accent6"/>
                </a:solidFill>
              </a:rPr>
              <a:t>identify, </a:t>
            </a:r>
            <a:r>
              <a:rPr lang="en-US" dirty="0">
                <a:solidFill>
                  <a:schemeClr val="accent6"/>
                </a:solidFill>
              </a:rPr>
              <a:t>and name assets. Some facilities even struggle to agree on what should be considered an asset. This is a critical foundational piece and must be agreed upon and accurate before setting up a lube </a:t>
            </a:r>
            <a:r>
              <a:rPr lang="en-US" dirty="0" smtClean="0">
                <a:solidFill>
                  <a:schemeClr val="accent6"/>
                </a:solidFill>
              </a:rPr>
              <a:t>program</a:t>
            </a:r>
          </a:p>
          <a:p>
            <a:pPr lvl="1"/>
            <a:endParaRPr lang="en-US" dirty="0">
              <a:solidFill>
                <a:schemeClr val="accent6"/>
              </a:solidFill>
            </a:endParaRPr>
          </a:p>
        </p:txBody>
      </p:sp>
      <p:sp>
        <p:nvSpPr>
          <p:cNvPr id="4" name="TextBox 3"/>
          <p:cNvSpPr txBox="1"/>
          <p:nvPr/>
        </p:nvSpPr>
        <p:spPr>
          <a:xfrm>
            <a:off x="337517" y="2519464"/>
            <a:ext cx="8242966" cy="2246769"/>
          </a:xfrm>
          <a:prstGeom prst="rect">
            <a:avLst/>
          </a:prstGeom>
          <a:noFill/>
        </p:spPr>
        <p:txBody>
          <a:bodyPr wrap="square" rtlCol="0">
            <a:spAutoFit/>
          </a:bodyPr>
          <a:lstStyle/>
          <a:p>
            <a:r>
              <a:rPr lang="en-US" b="1" dirty="0">
                <a:solidFill>
                  <a:schemeClr val="accent6"/>
                </a:solidFill>
              </a:rPr>
              <a:t>Solutions </a:t>
            </a:r>
          </a:p>
          <a:p>
            <a:endParaRPr lang="en-US" b="1" dirty="0">
              <a:solidFill>
                <a:schemeClr val="accent6"/>
              </a:solidFill>
            </a:endParaRPr>
          </a:p>
          <a:p>
            <a:pPr marL="285750" lvl="1" indent="-285750">
              <a:buFont typeface="Arial" panose="020B0604020202020204" pitchFamily="34" charset="0"/>
              <a:buChar char="•"/>
            </a:pPr>
            <a:r>
              <a:rPr lang="en-US" dirty="0">
                <a:solidFill>
                  <a:schemeClr val="accent6"/>
                </a:solidFill>
              </a:rPr>
              <a:t>Discuss and identify what items are assets and which items are components</a:t>
            </a:r>
          </a:p>
          <a:p>
            <a:pPr marL="285750" lvl="1" indent="-285750">
              <a:buFont typeface="Arial" panose="020B0604020202020204" pitchFamily="34" charset="0"/>
              <a:buChar char="•"/>
            </a:pPr>
            <a:r>
              <a:rPr lang="en-US" dirty="0">
                <a:solidFill>
                  <a:schemeClr val="accent6"/>
                </a:solidFill>
              </a:rPr>
              <a:t>Create clear asset hierarchies - Asset Groups in Redlist </a:t>
            </a:r>
          </a:p>
          <a:p>
            <a:pPr lvl="2"/>
            <a:r>
              <a:rPr lang="en-US" dirty="0">
                <a:solidFill>
                  <a:schemeClr val="accent6"/>
                </a:solidFill>
              </a:rPr>
              <a:t>	-Location</a:t>
            </a:r>
          </a:p>
          <a:p>
            <a:pPr lvl="2"/>
            <a:r>
              <a:rPr lang="en-US" dirty="0">
                <a:solidFill>
                  <a:schemeClr val="accent6"/>
                </a:solidFill>
              </a:rPr>
              <a:t>	-Building</a:t>
            </a:r>
          </a:p>
          <a:p>
            <a:pPr lvl="2"/>
            <a:r>
              <a:rPr lang="en-US" dirty="0">
                <a:solidFill>
                  <a:schemeClr val="accent6"/>
                </a:solidFill>
              </a:rPr>
              <a:t>	-Line</a:t>
            </a:r>
          </a:p>
          <a:p>
            <a:pPr marL="285750" lvl="1" indent="-285750">
              <a:buFont typeface="Arial" panose="020B0604020202020204" pitchFamily="34" charset="0"/>
              <a:buChar char="•"/>
            </a:pPr>
            <a:r>
              <a:rPr lang="en-US" dirty="0">
                <a:solidFill>
                  <a:schemeClr val="accent6"/>
                </a:solidFill>
              </a:rPr>
              <a:t>Decide on a logical order for the assets </a:t>
            </a:r>
          </a:p>
          <a:p>
            <a:pPr lvl="3"/>
            <a:r>
              <a:rPr lang="en-US" dirty="0">
                <a:solidFill>
                  <a:schemeClr val="accent6"/>
                </a:solidFill>
              </a:rPr>
              <a:t>	-This is used for sequencing routes when they are created</a:t>
            </a:r>
          </a:p>
          <a:p>
            <a:endParaRPr lang="en-US" dirty="0"/>
          </a:p>
        </p:txBody>
      </p:sp>
    </p:spTree>
    <p:extLst>
      <p:ext uri="{BB962C8B-B14F-4D97-AF65-F5344CB8AC3E}">
        <p14:creationId xmlns:p14="http://schemas.microsoft.com/office/powerpoint/2010/main" val="2233735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anim calcmode="lin" valueType="num">
                                      <p:cBhvr>
                                        <p:cTn id="8" dur="1000" fill="hold"/>
                                        <p:tgtEl>
                                          <p:spTgt spid="276"/>
                                        </p:tgtEl>
                                        <p:attrNameLst>
                                          <p:attrName>ppt_x</p:attrName>
                                        </p:attrNameLst>
                                      </p:cBhvr>
                                      <p:tavLst>
                                        <p:tav tm="0">
                                          <p:val>
                                            <p:strVal val="#ppt_x"/>
                                          </p:val>
                                        </p:tav>
                                        <p:tav tm="100000">
                                          <p:val>
                                            <p:strVal val="#ppt_x"/>
                                          </p:val>
                                        </p:tav>
                                      </p:tavLst>
                                    </p:anim>
                                    <p:anim calcmode="lin" valueType="num">
                                      <p:cBhvr>
                                        <p:cTn id="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2"/>
          <p:cNvSpPr/>
          <p:nvPr/>
        </p:nvSpPr>
        <p:spPr>
          <a:xfrm>
            <a:off x="8287050" y="0"/>
            <a:ext cx="857100" cy="108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2"/>
          <p:cNvSpPr txBox="1"/>
          <p:nvPr/>
        </p:nvSpPr>
        <p:spPr>
          <a:xfrm>
            <a:off x="192100" y="529850"/>
            <a:ext cx="8533800" cy="536700"/>
          </a:xfrm>
          <a:prstGeom prst="rect">
            <a:avLst/>
          </a:prstGeom>
          <a:noFill/>
          <a:ln>
            <a:noFill/>
          </a:ln>
        </p:spPr>
        <p:txBody>
          <a:bodyPr spcFirstLastPara="1" wrap="square" lIns="91425" tIns="91425" rIns="91425" bIns="91425" anchor="ctr" anchorCtr="0">
            <a:noAutofit/>
          </a:bodyPr>
          <a:lstStyle/>
          <a:p>
            <a:pPr lvl="0"/>
            <a:r>
              <a:rPr lang="en-US" sz="3000" dirty="0">
                <a:solidFill>
                  <a:srgbClr val="D24835"/>
                </a:solidFill>
                <a:latin typeface="Aldrich"/>
                <a:ea typeface="Aldrich"/>
                <a:cs typeface="Aldrich"/>
                <a:sym typeface="Aldrich"/>
              </a:rPr>
              <a:t>Asset Identification</a:t>
            </a:r>
            <a:endParaRPr sz="3000" dirty="0">
              <a:solidFill>
                <a:srgbClr val="D24835"/>
              </a:solidFill>
              <a:latin typeface="Aldrich"/>
              <a:ea typeface="Aldrich"/>
              <a:cs typeface="Aldrich"/>
              <a:sym typeface="Aldrich"/>
            </a:endParaRPr>
          </a:p>
        </p:txBody>
      </p:sp>
      <p:pic>
        <p:nvPicPr>
          <p:cNvPr id="277" name="Google Shape;277;p42"/>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279" name="Google Shape;279;p42"/>
          <p:cNvSpPr txBox="1">
            <a:spLocks noGrp="1"/>
          </p:cNvSpPr>
          <p:nvPr>
            <p:ph type="sldNum" idx="12"/>
          </p:nvPr>
        </p:nvSpPr>
        <p:spPr>
          <a:xfrm>
            <a:off x="8491221" y="4834653"/>
            <a:ext cx="297300" cy="131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4" name="TextBox 3"/>
          <p:cNvSpPr txBox="1"/>
          <p:nvPr/>
        </p:nvSpPr>
        <p:spPr>
          <a:xfrm>
            <a:off x="418289" y="1313234"/>
            <a:ext cx="7519481" cy="1384995"/>
          </a:xfrm>
          <a:prstGeom prst="rect">
            <a:avLst/>
          </a:prstGeom>
          <a:noFill/>
        </p:spPr>
        <p:txBody>
          <a:bodyPr wrap="square" rtlCol="0">
            <a:spAutoFit/>
          </a:bodyPr>
          <a:lstStyle/>
          <a:p>
            <a:r>
              <a:rPr lang="en-US" b="1" dirty="0">
                <a:solidFill>
                  <a:schemeClr val="accent6"/>
                </a:solidFill>
              </a:rPr>
              <a:t>Problem </a:t>
            </a:r>
            <a:endParaRPr lang="en-US" b="1" dirty="0" smtClean="0">
              <a:solidFill>
                <a:schemeClr val="accent6"/>
              </a:solidFill>
            </a:endParaRPr>
          </a:p>
          <a:p>
            <a:endParaRPr lang="en-US" dirty="0">
              <a:solidFill>
                <a:schemeClr val="accent6"/>
              </a:solidFill>
            </a:endParaRPr>
          </a:p>
          <a:p>
            <a:pPr lvl="1"/>
            <a:r>
              <a:rPr lang="en-US" dirty="0">
                <a:solidFill>
                  <a:schemeClr val="accent6"/>
                </a:solidFill>
              </a:rPr>
              <a:t>Many facilities either have insufficient tagging or identification of their assets throughout their facility or none at all. Without proper identification and tagging, lubricators cannot guarantee they are performing and completing all of the necessary lubrication tasks for an </a:t>
            </a:r>
            <a:r>
              <a:rPr lang="en-US" dirty="0" smtClean="0">
                <a:solidFill>
                  <a:schemeClr val="accent6"/>
                </a:solidFill>
              </a:rPr>
              <a:t>asset.</a:t>
            </a:r>
          </a:p>
          <a:p>
            <a:pPr lvl="1"/>
            <a:endParaRPr lang="en-US" dirty="0">
              <a:solidFill>
                <a:schemeClr val="accent6"/>
              </a:solidFill>
            </a:endParaRPr>
          </a:p>
        </p:txBody>
      </p:sp>
      <p:sp>
        <p:nvSpPr>
          <p:cNvPr id="5" name="TextBox 4"/>
          <p:cNvSpPr txBox="1"/>
          <p:nvPr/>
        </p:nvSpPr>
        <p:spPr>
          <a:xfrm>
            <a:off x="418289" y="2616740"/>
            <a:ext cx="7733490" cy="1600438"/>
          </a:xfrm>
          <a:prstGeom prst="rect">
            <a:avLst/>
          </a:prstGeom>
          <a:noFill/>
        </p:spPr>
        <p:txBody>
          <a:bodyPr wrap="square" rtlCol="0">
            <a:spAutoFit/>
          </a:bodyPr>
          <a:lstStyle/>
          <a:p>
            <a:r>
              <a:rPr lang="en-US" b="1" dirty="0">
                <a:solidFill>
                  <a:schemeClr val="accent6"/>
                </a:solidFill>
              </a:rPr>
              <a:t>Solution </a:t>
            </a:r>
          </a:p>
          <a:p>
            <a:endParaRPr lang="en-US" dirty="0">
              <a:solidFill>
                <a:schemeClr val="accent6"/>
              </a:solidFill>
            </a:endParaRPr>
          </a:p>
          <a:p>
            <a:pPr lvl="1"/>
            <a:r>
              <a:rPr lang="en-US" dirty="0">
                <a:solidFill>
                  <a:schemeClr val="accent6"/>
                </a:solidFill>
              </a:rPr>
              <a:t>Redlist offers QR code and NFC tagging options with our Lubrication Program setup. These tags can be attached to the equipment, associated to an asset in an organized asset list, and then scanned to access the required and recommended lubrication tasks. Including the task frequency, product to use, and the volume of product to use. </a:t>
            </a:r>
          </a:p>
          <a:p>
            <a:endParaRPr lang="en-US" dirty="0"/>
          </a:p>
        </p:txBody>
      </p:sp>
    </p:spTree>
    <p:extLst>
      <p:ext uri="{BB962C8B-B14F-4D97-AF65-F5344CB8AC3E}">
        <p14:creationId xmlns:p14="http://schemas.microsoft.com/office/powerpoint/2010/main" val="320008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anim calcmode="lin" valueType="num">
                                      <p:cBhvr>
                                        <p:cTn id="8" dur="1000" fill="hold"/>
                                        <p:tgtEl>
                                          <p:spTgt spid="276"/>
                                        </p:tgtEl>
                                        <p:attrNameLst>
                                          <p:attrName>ppt_x</p:attrName>
                                        </p:attrNameLst>
                                      </p:cBhvr>
                                      <p:tavLst>
                                        <p:tav tm="0">
                                          <p:val>
                                            <p:strVal val="#ppt_x"/>
                                          </p:val>
                                        </p:tav>
                                        <p:tav tm="100000">
                                          <p:val>
                                            <p:strVal val="#ppt_x"/>
                                          </p:val>
                                        </p:tav>
                                      </p:tavLst>
                                    </p:anim>
                                    <p:anim calcmode="lin" valueType="num">
                                      <p:cBhvr>
                                        <p:cTn id="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4"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2"/>
          <p:cNvSpPr/>
          <p:nvPr/>
        </p:nvSpPr>
        <p:spPr>
          <a:xfrm>
            <a:off x="8287050" y="0"/>
            <a:ext cx="857100" cy="108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2"/>
          <p:cNvSpPr txBox="1"/>
          <p:nvPr/>
        </p:nvSpPr>
        <p:spPr>
          <a:xfrm>
            <a:off x="192100" y="529850"/>
            <a:ext cx="8533800" cy="536700"/>
          </a:xfrm>
          <a:prstGeom prst="rect">
            <a:avLst/>
          </a:prstGeom>
          <a:noFill/>
          <a:ln>
            <a:noFill/>
          </a:ln>
        </p:spPr>
        <p:txBody>
          <a:bodyPr spcFirstLastPara="1" wrap="square" lIns="91425" tIns="91425" rIns="91425" bIns="91425" anchor="ctr" anchorCtr="0">
            <a:noAutofit/>
          </a:bodyPr>
          <a:lstStyle/>
          <a:p>
            <a:pPr lvl="0"/>
            <a:r>
              <a:rPr lang="en-US" sz="3000" dirty="0">
                <a:solidFill>
                  <a:srgbClr val="D24835"/>
                </a:solidFill>
                <a:latin typeface="Aldrich"/>
                <a:ea typeface="Aldrich"/>
                <a:cs typeface="Aldrich"/>
                <a:sym typeface="Aldrich"/>
              </a:rPr>
              <a:t>Lubrication Task Accuracy</a:t>
            </a:r>
            <a:endParaRPr sz="3000" dirty="0">
              <a:solidFill>
                <a:srgbClr val="D24835"/>
              </a:solidFill>
              <a:latin typeface="Aldrich"/>
              <a:ea typeface="Aldrich"/>
              <a:cs typeface="Aldrich"/>
              <a:sym typeface="Aldrich"/>
            </a:endParaRPr>
          </a:p>
        </p:txBody>
      </p:sp>
      <p:pic>
        <p:nvPicPr>
          <p:cNvPr id="277" name="Google Shape;277;p42"/>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279" name="Google Shape;279;p42"/>
          <p:cNvSpPr txBox="1">
            <a:spLocks noGrp="1"/>
          </p:cNvSpPr>
          <p:nvPr>
            <p:ph type="sldNum" idx="12"/>
          </p:nvPr>
        </p:nvSpPr>
        <p:spPr>
          <a:xfrm>
            <a:off x="8491221" y="4834653"/>
            <a:ext cx="297300" cy="131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3" name="TextBox 2"/>
          <p:cNvSpPr txBox="1"/>
          <p:nvPr/>
        </p:nvSpPr>
        <p:spPr>
          <a:xfrm>
            <a:off x="340468" y="1140856"/>
            <a:ext cx="8521429" cy="1384995"/>
          </a:xfrm>
          <a:prstGeom prst="rect">
            <a:avLst/>
          </a:prstGeom>
          <a:noFill/>
        </p:spPr>
        <p:txBody>
          <a:bodyPr wrap="square" rtlCol="0">
            <a:spAutoFit/>
          </a:bodyPr>
          <a:lstStyle/>
          <a:p>
            <a:r>
              <a:rPr lang="en-US" b="1" dirty="0">
                <a:solidFill>
                  <a:schemeClr val="accent6"/>
                </a:solidFill>
              </a:rPr>
              <a:t>Problem </a:t>
            </a:r>
            <a:endParaRPr lang="en-US" b="1" dirty="0" smtClean="0">
              <a:solidFill>
                <a:schemeClr val="accent6"/>
              </a:solidFill>
            </a:endParaRPr>
          </a:p>
          <a:p>
            <a:endParaRPr lang="en-US" dirty="0">
              <a:solidFill>
                <a:schemeClr val="accent6"/>
              </a:solidFill>
            </a:endParaRPr>
          </a:p>
          <a:p>
            <a:r>
              <a:rPr lang="en-US" dirty="0" smtClean="0">
                <a:solidFill>
                  <a:schemeClr val="accent6"/>
                </a:solidFill>
              </a:rPr>
              <a:t>Few </a:t>
            </a:r>
            <a:r>
              <a:rPr lang="en-US" dirty="0">
                <a:solidFill>
                  <a:schemeClr val="accent6"/>
                </a:solidFill>
              </a:rPr>
              <a:t>facilities have accurate lubrication task information included in their current work order systems. What we typically see from legacy systems are work orders that say, "Lubricate "X" asset" or "Perform Lubrication on Line 1" without any further instruction. This leads to confusion, missed lubrication tasks, and ultimately equipment failures related to lubrication issues. </a:t>
            </a:r>
          </a:p>
        </p:txBody>
      </p:sp>
      <p:sp>
        <p:nvSpPr>
          <p:cNvPr id="4" name="TextBox 3"/>
          <p:cNvSpPr txBox="1"/>
          <p:nvPr/>
        </p:nvSpPr>
        <p:spPr>
          <a:xfrm>
            <a:off x="340468" y="2600157"/>
            <a:ext cx="8150753" cy="2031325"/>
          </a:xfrm>
          <a:prstGeom prst="rect">
            <a:avLst/>
          </a:prstGeom>
          <a:noFill/>
        </p:spPr>
        <p:txBody>
          <a:bodyPr wrap="square" rtlCol="0">
            <a:spAutoFit/>
          </a:bodyPr>
          <a:lstStyle/>
          <a:p>
            <a:r>
              <a:rPr lang="en-US" b="1" dirty="0">
                <a:solidFill>
                  <a:schemeClr val="accent6"/>
                </a:solidFill>
              </a:rPr>
              <a:t>At Redlist, we tackle this problem with two different solutions </a:t>
            </a:r>
          </a:p>
          <a:p>
            <a:pPr marL="285750" lvl="1" indent="-285750">
              <a:buFont typeface="Arial" panose="020B0604020202020204" pitchFamily="34" charset="0"/>
              <a:buChar char="•"/>
            </a:pPr>
            <a:r>
              <a:rPr lang="en-US" b="1" dirty="0">
                <a:solidFill>
                  <a:schemeClr val="accent6"/>
                </a:solidFill>
              </a:rPr>
              <a:t>Remote Onboarding Assistance </a:t>
            </a:r>
          </a:p>
          <a:p>
            <a:pPr lvl="2"/>
            <a:r>
              <a:rPr lang="en-US" dirty="0">
                <a:solidFill>
                  <a:schemeClr val="accent6"/>
                </a:solidFill>
              </a:rPr>
              <a:t>	Our remote team can go through equipment manuals to pull out all of the manufacturers recommended lubrication tasks.</a:t>
            </a:r>
          </a:p>
          <a:p>
            <a:pPr marL="285750" lvl="1" indent="-285750">
              <a:buFont typeface="Arial" panose="020B0604020202020204" pitchFamily="34" charset="0"/>
              <a:buChar char="•"/>
            </a:pPr>
            <a:r>
              <a:rPr lang="en-US" b="1" dirty="0">
                <a:solidFill>
                  <a:schemeClr val="accent6"/>
                </a:solidFill>
              </a:rPr>
              <a:t>Onsite Lubrication Audit </a:t>
            </a:r>
          </a:p>
          <a:p>
            <a:pPr lvl="2"/>
            <a:r>
              <a:rPr lang="en-US" dirty="0">
                <a:solidFill>
                  <a:schemeClr val="accent6"/>
                </a:solidFill>
              </a:rPr>
              <a:t>	We have teams that visit our customers facilities and audit the equipment to make sure all prioritized assets, components, and task information has been properly captured and </a:t>
            </a:r>
          </a:p>
          <a:p>
            <a:pPr lvl="2"/>
            <a:r>
              <a:rPr lang="en-US" dirty="0">
                <a:solidFill>
                  <a:schemeClr val="accent6"/>
                </a:solidFill>
              </a:rPr>
              <a:t>recorded.</a:t>
            </a:r>
          </a:p>
          <a:p>
            <a:endParaRPr lang="en-US" dirty="0"/>
          </a:p>
        </p:txBody>
      </p:sp>
    </p:spTree>
    <p:extLst>
      <p:ext uri="{BB962C8B-B14F-4D97-AF65-F5344CB8AC3E}">
        <p14:creationId xmlns:p14="http://schemas.microsoft.com/office/powerpoint/2010/main" val="1937271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anim calcmode="lin" valueType="num">
                                      <p:cBhvr>
                                        <p:cTn id="8" dur="1000" fill="hold"/>
                                        <p:tgtEl>
                                          <p:spTgt spid="276"/>
                                        </p:tgtEl>
                                        <p:attrNameLst>
                                          <p:attrName>ppt_x</p:attrName>
                                        </p:attrNameLst>
                                      </p:cBhvr>
                                      <p:tavLst>
                                        <p:tav tm="0">
                                          <p:val>
                                            <p:strVal val="#ppt_x"/>
                                          </p:val>
                                        </p:tav>
                                        <p:tav tm="100000">
                                          <p:val>
                                            <p:strVal val="#ppt_x"/>
                                          </p:val>
                                        </p:tav>
                                      </p:tavLst>
                                    </p:anim>
                                    <p:anim calcmode="lin" valueType="num">
                                      <p:cBhvr>
                                        <p:cTn id="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47"/>
          <p:cNvSpPr/>
          <p:nvPr/>
        </p:nvSpPr>
        <p:spPr>
          <a:xfrm>
            <a:off x="8287050" y="0"/>
            <a:ext cx="857100" cy="108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7"/>
          <p:cNvSpPr txBox="1"/>
          <p:nvPr/>
        </p:nvSpPr>
        <p:spPr>
          <a:xfrm>
            <a:off x="254721" y="608250"/>
            <a:ext cx="8533800" cy="53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000" dirty="0">
                <a:solidFill>
                  <a:srgbClr val="D24835"/>
                </a:solidFill>
                <a:latin typeface="Aldrich"/>
                <a:ea typeface="Aldrich"/>
                <a:cs typeface="Aldrich"/>
                <a:sym typeface="Aldrich"/>
              </a:rPr>
              <a:t>Demo</a:t>
            </a:r>
            <a:endParaRPr sz="3000" dirty="0">
              <a:solidFill>
                <a:srgbClr val="D24835"/>
              </a:solidFill>
              <a:latin typeface="Aldrich"/>
              <a:ea typeface="Aldrich"/>
              <a:cs typeface="Aldrich"/>
              <a:sym typeface="Aldrich"/>
            </a:endParaRPr>
          </a:p>
          <a:p>
            <a:pPr marL="0" lvl="0" indent="0" algn="l" rtl="0">
              <a:spcBef>
                <a:spcPts val="0"/>
              </a:spcBef>
              <a:spcAft>
                <a:spcPts val="0"/>
              </a:spcAft>
              <a:buNone/>
            </a:pPr>
            <a:endParaRPr sz="2400" dirty="0">
              <a:solidFill>
                <a:srgbClr val="7F7F7F"/>
              </a:solidFill>
              <a:latin typeface="Aldrich"/>
              <a:ea typeface="Aldrich"/>
              <a:cs typeface="Aldrich"/>
              <a:sym typeface="Aldrich"/>
            </a:endParaRPr>
          </a:p>
          <a:p>
            <a:pPr lvl="0"/>
            <a:endParaRPr lang="en-US" sz="2400" dirty="0" smtClean="0">
              <a:solidFill>
                <a:srgbClr val="7F7F7F"/>
              </a:solidFill>
              <a:latin typeface="Aldrich"/>
              <a:ea typeface="Aldrich"/>
              <a:cs typeface="Aldrich"/>
              <a:sym typeface="Aldrich"/>
            </a:endParaRPr>
          </a:p>
          <a:p>
            <a:pPr lvl="0"/>
            <a:endParaRPr lang="en-US" sz="2400" dirty="0">
              <a:solidFill>
                <a:srgbClr val="7F7F7F"/>
              </a:solidFill>
              <a:latin typeface="Aldrich"/>
              <a:ea typeface="Aldrich"/>
              <a:cs typeface="Aldrich"/>
              <a:sym typeface="Aldrich"/>
            </a:endParaRPr>
          </a:p>
          <a:p>
            <a:pPr lvl="0"/>
            <a:endParaRPr lang="en-US" sz="2400" dirty="0" smtClean="0">
              <a:solidFill>
                <a:srgbClr val="7F7F7F"/>
              </a:solidFill>
              <a:latin typeface="Aldrich"/>
              <a:ea typeface="Aldrich"/>
              <a:cs typeface="Aldrich"/>
              <a:sym typeface="Aldrich"/>
            </a:endParaRPr>
          </a:p>
          <a:p>
            <a:pPr lvl="0"/>
            <a:endParaRPr lang="en-US" sz="2400" dirty="0" smtClean="0">
              <a:solidFill>
                <a:srgbClr val="7F7F7F"/>
              </a:solidFill>
              <a:latin typeface="Aldrich"/>
              <a:ea typeface="Aldrich"/>
              <a:cs typeface="Aldrich"/>
              <a:sym typeface="Aldrich"/>
            </a:endParaRPr>
          </a:p>
          <a:p>
            <a:pPr lvl="0"/>
            <a:r>
              <a:rPr lang="en-US" sz="2400" dirty="0" smtClean="0">
                <a:solidFill>
                  <a:srgbClr val="D24835"/>
                </a:solidFill>
                <a:latin typeface="Aldrich"/>
                <a:ea typeface="Aldrich"/>
                <a:cs typeface="Aldrich"/>
                <a:sym typeface="Aldrich"/>
              </a:rPr>
              <a:t>Conclusion</a:t>
            </a:r>
            <a:endParaRPr lang="en-US" sz="2400" dirty="0" smtClean="0">
              <a:solidFill>
                <a:srgbClr val="FF0000"/>
              </a:solidFill>
              <a:latin typeface="Aldrich"/>
              <a:ea typeface="Aldrich"/>
              <a:cs typeface="Aldrich"/>
              <a:sym typeface="Aldrich"/>
            </a:endParaRPr>
          </a:p>
          <a:p>
            <a:pPr lvl="0"/>
            <a:endParaRPr lang="en-US" sz="2400" dirty="0">
              <a:solidFill>
                <a:srgbClr val="7F7F7F"/>
              </a:solidFill>
              <a:latin typeface="Aldrich"/>
              <a:ea typeface="Aldrich"/>
              <a:cs typeface="Aldrich"/>
              <a:sym typeface="Aldrich"/>
            </a:endParaRPr>
          </a:p>
          <a:p>
            <a:pPr lvl="0"/>
            <a:r>
              <a:rPr lang="en-US" sz="2400" dirty="0" smtClean="0">
                <a:solidFill>
                  <a:schemeClr val="accent6"/>
                </a:solidFill>
                <a:latin typeface="Arial Rounded MT Bold" panose="020F0704030504030204" pitchFamily="34" charset="0"/>
                <a:ea typeface="Aldrich"/>
                <a:cs typeface="Aldrich"/>
                <a:sym typeface="Aldrich"/>
              </a:rPr>
              <a:t>Lubrication </a:t>
            </a:r>
            <a:r>
              <a:rPr lang="en-US" sz="2400" dirty="0">
                <a:solidFill>
                  <a:schemeClr val="accent6"/>
                </a:solidFill>
                <a:latin typeface="Arial Rounded MT Bold" panose="020F0704030504030204" pitchFamily="34" charset="0"/>
                <a:ea typeface="Aldrich"/>
                <a:cs typeface="Aldrich"/>
                <a:sym typeface="Aldrich"/>
              </a:rPr>
              <a:t>Programs are a critical piece in properly maintaining the assets at a facility. However, if these programs are not set up correctly and accurately, they won't provide the desired result of limiting downtime caused by </a:t>
            </a:r>
            <a:r>
              <a:rPr lang="en-US" sz="2400" dirty="0" smtClean="0">
                <a:solidFill>
                  <a:schemeClr val="accent6"/>
                </a:solidFill>
                <a:latin typeface="Arial Rounded MT Bold" panose="020F0704030504030204" pitchFamily="34" charset="0"/>
                <a:ea typeface="Aldrich"/>
                <a:cs typeface="Aldrich"/>
                <a:sym typeface="Aldrich"/>
              </a:rPr>
              <a:t>lubrication-related </a:t>
            </a:r>
            <a:r>
              <a:rPr lang="en-US" sz="2400" dirty="0">
                <a:solidFill>
                  <a:schemeClr val="accent6"/>
                </a:solidFill>
                <a:latin typeface="Arial Rounded MT Bold" panose="020F0704030504030204" pitchFamily="34" charset="0"/>
                <a:ea typeface="Aldrich"/>
                <a:cs typeface="Aldrich"/>
                <a:sym typeface="Aldrich"/>
              </a:rPr>
              <a:t>equipment failures.</a:t>
            </a:r>
            <a:endParaRPr sz="2400" dirty="0">
              <a:solidFill>
                <a:schemeClr val="accent6"/>
              </a:solidFill>
              <a:latin typeface="Arial Rounded MT Bold" panose="020F0704030504030204" pitchFamily="34" charset="0"/>
              <a:ea typeface="Aldrich"/>
              <a:cs typeface="Aldrich"/>
              <a:sym typeface="Aldrich"/>
            </a:endParaRPr>
          </a:p>
        </p:txBody>
      </p:sp>
      <p:pic>
        <p:nvPicPr>
          <p:cNvPr id="329" name="Google Shape;329;p47"/>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330" name="Google Shape;330;p47"/>
          <p:cNvSpPr txBox="1">
            <a:spLocks noGrp="1"/>
          </p:cNvSpPr>
          <p:nvPr>
            <p:ph type="sldNum" idx="12"/>
          </p:nvPr>
        </p:nvSpPr>
        <p:spPr>
          <a:xfrm>
            <a:off x="8491221" y="4834653"/>
            <a:ext cx="297300" cy="131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anim calcmode="lin" valueType="num">
                                      <p:cBhvr>
                                        <p:cTn id="8" dur="1000" fill="hold"/>
                                        <p:tgtEl>
                                          <p:spTgt spid="328"/>
                                        </p:tgtEl>
                                        <p:attrNameLst>
                                          <p:attrName>ppt_x</p:attrName>
                                        </p:attrNameLst>
                                      </p:cBhvr>
                                      <p:tavLst>
                                        <p:tav tm="0">
                                          <p:val>
                                            <p:strVal val="#ppt_x"/>
                                          </p:val>
                                        </p:tav>
                                        <p:tav tm="100000">
                                          <p:val>
                                            <p:strVal val="#ppt_x"/>
                                          </p:val>
                                        </p:tav>
                                      </p:tavLst>
                                    </p:anim>
                                    <p:anim calcmode="lin" valueType="num">
                                      <p:cBhvr>
                                        <p:cTn id="9" dur="1000" fill="hold"/>
                                        <p:tgtEl>
                                          <p:spTgt spid="3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47"/>
          <p:cNvSpPr/>
          <p:nvPr/>
        </p:nvSpPr>
        <p:spPr>
          <a:xfrm>
            <a:off x="8287050" y="0"/>
            <a:ext cx="857100" cy="108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7"/>
          <p:cNvSpPr txBox="1"/>
          <p:nvPr/>
        </p:nvSpPr>
        <p:spPr>
          <a:xfrm>
            <a:off x="1829139" y="2035050"/>
            <a:ext cx="8533800" cy="53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7200" dirty="0">
                <a:solidFill>
                  <a:srgbClr val="D24835"/>
                </a:solidFill>
                <a:latin typeface="Aldrich"/>
                <a:ea typeface="Aldrich"/>
                <a:cs typeface="Aldrich"/>
                <a:sym typeface="Aldrich"/>
              </a:rPr>
              <a:t>Questions?</a:t>
            </a:r>
            <a:endParaRPr sz="7200" dirty="0">
              <a:solidFill>
                <a:srgbClr val="D24835"/>
              </a:solidFill>
              <a:latin typeface="Aldrich"/>
              <a:ea typeface="Aldrich"/>
              <a:cs typeface="Aldrich"/>
              <a:sym typeface="Aldrich"/>
            </a:endParaRPr>
          </a:p>
        </p:txBody>
      </p:sp>
      <p:pic>
        <p:nvPicPr>
          <p:cNvPr id="329" name="Google Shape;329;p47"/>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330" name="Google Shape;330;p47"/>
          <p:cNvSpPr txBox="1">
            <a:spLocks noGrp="1"/>
          </p:cNvSpPr>
          <p:nvPr>
            <p:ph type="sldNum" idx="12"/>
          </p:nvPr>
        </p:nvSpPr>
        <p:spPr>
          <a:xfrm>
            <a:off x="8491221" y="4834653"/>
            <a:ext cx="297300" cy="131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0357406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RedList_WSTemplate">
  <a:themeElements>
    <a:clrScheme name="Custom 1">
      <a:dk1>
        <a:srgbClr val="000000"/>
      </a:dk1>
      <a:lt1>
        <a:srgbClr val="FFFFFF"/>
      </a:lt1>
      <a:dk2>
        <a:srgbClr val="000000"/>
      </a:dk2>
      <a:lt2>
        <a:srgbClr val="F8F8F8"/>
      </a:lt2>
      <a:accent1>
        <a:srgbClr val="D24835"/>
      </a:accent1>
      <a:accent2>
        <a:srgbClr val="A43428"/>
      </a:accent2>
      <a:accent3>
        <a:srgbClr val="BDBDBD"/>
      </a:accent3>
      <a:accent4>
        <a:srgbClr val="9F9F9F"/>
      </a:accent4>
      <a:accent5>
        <a:srgbClr val="6C6C6C"/>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1416</TotalTime>
  <Words>1228</Words>
  <Application>Microsoft Office PowerPoint</Application>
  <PresentationFormat>On-screen Show (16:9)</PresentationFormat>
  <Paragraphs>96</Paragraphs>
  <Slides>12</Slides>
  <Notes>12</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Proxima Nova</vt:lpstr>
      <vt:lpstr>Times</vt:lpstr>
      <vt:lpstr>Arial</vt:lpstr>
      <vt:lpstr>Arial Rounded MT Bold</vt:lpstr>
      <vt:lpstr>Montserrat Medium</vt:lpstr>
      <vt:lpstr>Montserrat</vt:lpstr>
      <vt:lpstr>Roboto</vt:lpstr>
      <vt:lpstr>Aldrich</vt:lpstr>
      <vt:lpstr>Calibri</vt:lpstr>
      <vt:lpstr>RedList_WSTemplate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Graphics &amp; Icons</vt:lpstr>
      <vt:lpstr>REDLIST color palette – charts and graphs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13</cp:revision>
  <dcterms:modified xsi:type="dcterms:W3CDTF">2024-02-19T11:11:54Z</dcterms:modified>
</cp:coreProperties>
</file>