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oboto"/>
      <p:regular r:id="rId19"/>
      <p:bold r:id="rId20"/>
      <p:italic r:id="rId21"/>
      <p:boldItalic r:id="rId22"/>
    </p:embeddedFont>
    <p:embeddedFont>
      <p:font typeface="Aldrich"/>
      <p:regular r:id="rId23"/>
    </p:embeddedFont>
    <p:embeddedFont>
      <p:font typeface="Proxima Nova"/>
      <p:regular r:id="rId24"/>
      <p:bold r:id="rId25"/>
      <p:italic r:id="rId26"/>
      <p:boldItalic r:id="rId27"/>
    </p:embeddedFont>
    <p:embeddedFont>
      <p:font typeface="Montserrat"/>
      <p:regular r:id="rId28"/>
      <p:bold r:id="rId29"/>
      <p:italic r:id="rId30"/>
      <p:boldItalic r:id="rId31"/>
    </p:embeddedFont>
    <p:embeddedFont>
      <p:font typeface="Montserrat Medium"/>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1785">
          <p15:clr>
            <a:srgbClr val="9AA0A6"/>
          </p15:clr>
        </p15:guide>
        <p15:guide id="4" pos="288">
          <p15:clr>
            <a:srgbClr val="9AA0A6"/>
          </p15:clr>
        </p15:guide>
        <p15:guide id="5" orient="horz" pos="288">
          <p15:clr>
            <a:srgbClr val="9AA0A6"/>
          </p15:clr>
        </p15:guide>
        <p15:guide id="6" orient="horz" pos="551">
          <p15:clr>
            <a:srgbClr val="9AA0A6"/>
          </p15:clr>
        </p15:guide>
        <p15:guide id="7" orient="horz" pos="980">
          <p15:clr>
            <a:srgbClr val="9AA0A6"/>
          </p15:clr>
        </p15:guide>
        <p15:guide id="8" orient="horz" pos="91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785" orient="horz"/>
        <p:guide pos="288"/>
        <p:guide pos="288" orient="horz"/>
        <p:guide pos="551" orient="horz"/>
        <p:guide pos="980" orient="horz"/>
        <p:guide pos="915" orient="horz"/>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ProximaNova-italic.fntdata"/><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font" Target="fonts/Roboto-italic.fntdata"/><Relationship Id="rId34" Type="http://schemas.openxmlformats.org/officeDocument/2006/relationships/font" Target="fonts/MontserratMedium-italic.fntdata"/><Relationship Id="rId25" Type="http://schemas.openxmlformats.org/officeDocument/2006/relationships/font" Target="fonts/ProximaNova-bold.fntdata"/><Relationship Id="rId7" Type="http://schemas.openxmlformats.org/officeDocument/2006/relationships/slide" Target="slides/slide2.xml"/><Relationship Id="rId33" Type="http://schemas.openxmlformats.org/officeDocument/2006/relationships/font" Target="fonts/MontserratMedium-bold.fntdata"/><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font" Target="fonts/Roboto-bold.fntdata"/><Relationship Id="rId2" Type="http://schemas.openxmlformats.org/officeDocument/2006/relationships/viewProps" Target="viewProps.xml"/><Relationship Id="rId29" Type="http://schemas.openxmlformats.org/officeDocument/2006/relationships/font" Target="fonts/Montserrat-bold.fntdata"/><Relationship Id="rId16" Type="http://schemas.openxmlformats.org/officeDocument/2006/relationships/slide" Target="slides/slide11.xml"/><Relationship Id="rId24" Type="http://schemas.openxmlformats.org/officeDocument/2006/relationships/font" Target="fonts/ProximaNova-regular.fntdata"/><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MontserratMedium-regular.fntdata"/><Relationship Id="rId37" Type="http://schemas.openxmlformats.org/officeDocument/2006/relationships/customXml" Target="../customXml/item2.xml"/><Relationship Id="rId23" Type="http://schemas.openxmlformats.org/officeDocument/2006/relationships/font" Target="fonts/Aldrich-regular.fntdata"/><Relationship Id="rId28" Type="http://schemas.openxmlformats.org/officeDocument/2006/relationships/font" Target="fonts/Montserrat-regular.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customXml" Target="../customXml/item1.xml"/><Relationship Id="rId31" Type="http://schemas.openxmlformats.org/officeDocument/2006/relationships/font" Target="fonts/Montserrat-boldItalic.fntdata"/><Relationship Id="rId10" Type="http://schemas.openxmlformats.org/officeDocument/2006/relationships/slide" Target="slides/slide5.xml"/><Relationship Id="rId19" Type="http://schemas.openxmlformats.org/officeDocument/2006/relationships/font" Target="fonts/Roboto-regular.fntdata"/><Relationship Id="rId22" Type="http://schemas.openxmlformats.org/officeDocument/2006/relationships/font" Target="fonts/Roboto-boldItalic.fntdata"/><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ProximaNova-boldItalic.fntdata"/><Relationship Id="rId30" Type="http://schemas.openxmlformats.org/officeDocument/2006/relationships/font" Target="fonts/Montserrat-italic.fntdata"/><Relationship Id="rId35" Type="http://schemas.openxmlformats.org/officeDocument/2006/relationships/font" Target="fonts/MontserratMedium-boldItalic.fntdata"/><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webinar@getredlist.com"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webinar@getredlist.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4158771ece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4158771ece_0_0:notes"/>
          <p:cNvSpPr/>
          <p:nvPr>
            <p:ph idx="2" type="sldImg"/>
          </p:nvPr>
        </p:nvSpPr>
        <p:spPr>
          <a:xfrm>
            <a:off x="1141809" y="685800"/>
            <a:ext cx="4574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50558b965e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50558b965e_0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webinar@getredlist.com</a:t>
            </a:r>
            <a:r>
              <a:rPr lang="en-US"/>
              <a:t> is username</a:t>
            </a:r>
            <a:endParaRPr/>
          </a:p>
        </p:txBody>
      </p:sp>
      <p:sp>
        <p:nvSpPr>
          <p:cNvPr id="325" name="Google Shape;325;g250558b965e_0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6e8e0de1de_1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6e8e0de1de_1_0:notes"/>
          <p:cNvSpPr/>
          <p:nvPr>
            <p:ph idx="2" type="sldImg"/>
          </p:nvPr>
        </p:nvSpPr>
        <p:spPr>
          <a:xfrm>
            <a:off x="1141809" y="685800"/>
            <a:ext cx="4574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a8455d3717_1_2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a8455d3717_1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a8455d3717_1_5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a8455d3717_1_5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6e6a20777d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I was raised in a blue collar family, surrounded by farming and construction heavy equipment doing maintenance Myself. I was drawn to Redlist and I consider Myself lucky to have the privilege of working closely with several reliability and maintenance professionals over my last 8 years at Redlist. You folks are truly those who build the world! It has been an incredible journey to see how impactful technology can be when leveraged in ways that can give back what we all so desperately need, TIME and MONEY. </a:t>
            </a:r>
            <a:endParaRPr>
              <a:latin typeface="Arial"/>
              <a:ea typeface="Arial"/>
              <a:cs typeface="Arial"/>
              <a:sym typeface="Arial"/>
            </a:endParaRPr>
          </a:p>
          <a:p>
            <a:pPr indent="0" lvl="0" marL="0" rtl="0" algn="l">
              <a:spcBef>
                <a:spcPts val="1200"/>
              </a:spcBef>
              <a:spcAft>
                <a:spcPts val="0"/>
              </a:spcAft>
              <a:buNone/>
            </a:pPr>
            <a:r>
              <a:t/>
            </a:r>
            <a:endParaRPr/>
          </a:p>
        </p:txBody>
      </p:sp>
      <p:sp>
        <p:nvSpPr>
          <p:cNvPr id="239" name="Google Shape;239;g6e6a20777d_0_0:notes"/>
          <p:cNvSpPr/>
          <p:nvPr>
            <p:ph idx="2" type="sldImg"/>
          </p:nvPr>
        </p:nvSpPr>
        <p:spPr>
          <a:xfrm>
            <a:off x="1141809" y="685800"/>
            <a:ext cx="4574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e95e94bf04_0_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1200"/>
              </a:spcAft>
              <a:buNone/>
            </a:pPr>
            <a:r>
              <a:rPr lang="en-US">
                <a:latin typeface="Arial"/>
                <a:ea typeface="Arial"/>
                <a:cs typeface="Arial"/>
                <a:sym typeface="Arial"/>
              </a:rPr>
              <a:t>In today’s webinar we are going to hit the topic “Cracking the Code: How Sensors Transform Industrial Equipment Tracking”. This is really exciting and is something that several of you have been asking us to talk about. We will talk about the opportunities of how sensors save you time and of course, MONEY. We will also get into a little bit of how sensors can be easily connected with software to make tracking your multi-million dollar equipment that much easier. Stick to the very end. You won’t regret it!</a:t>
            </a:r>
            <a:endParaRPr/>
          </a:p>
        </p:txBody>
      </p:sp>
      <p:sp>
        <p:nvSpPr>
          <p:cNvPr id="251" name="Google Shape;251;ge95e94bf04_0_26:notes"/>
          <p:cNvSpPr/>
          <p:nvPr>
            <p:ph idx="2" type="sldImg"/>
          </p:nvPr>
        </p:nvSpPr>
        <p:spPr>
          <a:xfrm>
            <a:off x="1141809" y="685800"/>
            <a:ext cx="4574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e95e94bf0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e95e94bf04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webinar@getredlist.com</a:t>
            </a:r>
            <a:r>
              <a:rPr lang="en-US"/>
              <a:t> is username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63" name="Google Shape;263;ge95e94bf04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50558b965e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50558b965e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 interesting fact is that 93% of companies consider their maintenance processes not to be very efficient. This means 4 out of every 60 companies feel like they are doing a good job. You are not alone in this feeling. Those who are watching this webinar are already taking to first step to become more educated to get better outcomes! </a:t>
            </a:r>
            <a:r>
              <a:rPr lang="en-US">
                <a:latin typeface="Arial"/>
                <a:ea typeface="Arial"/>
                <a:cs typeface="Arial"/>
                <a:sym typeface="Arial"/>
              </a:rPr>
              <a:t>If you are the person who wears lots of hats, has little to no time to do anything, and is constantly bombarded by everybody asking you what to do. This webinar demo is for you. Have you wondered how in the world you are going to have the time to do everything? Have you wondered if there was another way to increase your team’s productivity, and ultimately give you all a larger bonus? We all know that not having the right resources and systems in place can create burn-out and actually make it so that you are chasing fires all day and sometimes all night.</a:t>
            </a:r>
            <a:endParaRPr>
              <a:latin typeface="Arial"/>
              <a:ea typeface="Arial"/>
              <a:cs typeface="Arial"/>
              <a:sym typeface="Arial"/>
            </a:endParaRPr>
          </a:p>
          <a:p>
            <a:pPr indent="0" lvl="0" marL="0" rtl="0" algn="l">
              <a:spcBef>
                <a:spcPts val="0"/>
              </a:spcBef>
              <a:spcAft>
                <a:spcPts val="0"/>
              </a:spcAft>
              <a:buNone/>
            </a:pPr>
            <a:r>
              <a:t/>
            </a:r>
            <a:endParaRPr/>
          </a:p>
        </p:txBody>
      </p:sp>
      <p:sp>
        <p:nvSpPr>
          <p:cNvPr id="273" name="Google Shape;273;g250558b965e_0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f147e3af75_3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f147e3af75_3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If you look a </a:t>
            </a:r>
            <a:r>
              <a:rPr b="1" lang="en-US"/>
              <a:t>little closer, you’ll notice you’re not looking at an open pit but a money pit! :)</a:t>
            </a:r>
            <a:r>
              <a:rPr lang="en-US"/>
              <a:t> </a:t>
            </a:r>
            <a:r>
              <a:rPr lang="en-US">
                <a:latin typeface="Arial"/>
                <a:ea typeface="Arial"/>
                <a:cs typeface="Arial"/>
                <a:sym typeface="Arial"/>
              </a:rPr>
              <a:t>Years ago,  I was at a mine meeting with Reliability and Maintenance folks making a game plan for their preventative maintenance program. During the meeting we got interrupted and had to get cut the meeting short due to an unexpected haul truck failure. The team radioing in reported that a very expensive Haul Truck’s engine had died. The team was puzzled because this was a fairly new truck and it had recently been serviced. You know what happened? The technicians performing the PM forgot to refill the Engine reservoir after draining the oil and sent the truck back in service without any oil! A very expensive mistake. Hopefully none of you have run multi-million dollar equipment to hang to dry! Had the truck’s oil reservoir had sensors properly installed, they could have easily seen that the truck was running with the oil level at empty, and could have PREVENTED an extremely expensive and premature failure. My heart went out to them.</a:t>
            </a:r>
            <a:endParaRPr/>
          </a:p>
          <a:p>
            <a:pPr indent="0" lvl="0" marL="0" rtl="0" algn="l">
              <a:spcBef>
                <a:spcPts val="0"/>
              </a:spcBef>
              <a:spcAft>
                <a:spcPts val="0"/>
              </a:spcAft>
              <a:buNone/>
            </a:pPr>
            <a:r>
              <a:t/>
            </a:r>
            <a:endParaRPr/>
          </a:p>
        </p:txBody>
      </p:sp>
      <p:sp>
        <p:nvSpPr>
          <p:cNvPr id="284" name="Google Shape;284;g1f147e3af75_3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6e6a20777d_0_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Improving your ability to watch what is going on cannot only depend on one data point. It cannot fully rely on a few people’s experience and know-how to monitor performance, condition, and health of equipment. Though it is super critical to rely on your team, you have to realize that you are all limited on time and energy and can’t be everywhere at once. This is where sensors can come into play!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Sensors are a great way to make many of you, to become your little Army that can watch the minut details especially in areas where your team can’t regularly go either for safety reasons or that it’s not super accessible, it may be because a bearing has a casing that can’t be removed, making it difficult to be confident in a vibration or temperature reading, etc. There are several reasons.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Make sure you prioritize what it is that you want to watch first and let that guide your decision when buying sensors and implementing a </a:t>
            </a:r>
            <a:r>
              <a:rPr lang="en-US"/>
              <a:t>systematized</a:t>
            </a:r>
            <a:r>
              <a:rPr lang="en-US"/>
              <a:t> way to track how things are going.</a:t>
            </a:r>
            <a:endParaRPr/>
          </a:p>
        </p:txBody>
      </p:sp>
      <p:sp>
        <p:nvSpPr>
          <p:cNvPr id="291" name="Google Shape;291;g6e6a20777d_0_21:notes"/>
          <p:cNvSpPr/>
          <p:nvPr>
            <p:ph idx="2" type="sldImg"/>
          </p:nvPr>
        </p:nvSpPr>
        <p:spPr>
          <a:xfrm>
            <a:off x="1141809" y="685800"/>
            <a:ext cx="4574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e3ed7e1782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Now that you have decided </a:t>
            </a:r>
            <a:r>
              <a:rPr lang="en-US"/>
              <a:t>what</a:t>
            </a:r>
            <a:r>
              <a:rPr lang="en-US"/>
              <a:t> is most important to watch for. Evaluate the right sensors for you and take action to implement some! Redlist is always happy to help give suggestions based on your needs. Once you have some sensors installed, Make sure you gradually start to build a baseline of what is normal from the data that is trending. Ask yourself what patterns or anomalies seem out of the norm from the baseline that is set. This could be related to leak detection, vibration analysis, temperature levels, and so much more.</a:t>
            </a:r>
            <a:endParaRPr/>
          </a:p>
        </p:txBody>
      </p:sp>
      <p:sp>
        <p:nvSpPr>
          <p:cNvPr id="302" name="Google Shape;302;ge3ed7e1782_0_0:notes"/>
          <p:cNvSpPr/>
          <p:nvPr>
            <p:ph idx="2" type="sldImg"/>
          </p:nvPr>
        </p:nvSpPr>
        <p:spPr>
          <a:xfrm>
            <a:off x="1141809" y="685800"/>
            <a:ext cx="4574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6e8e0de1de_1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Establish the appropriate notifications or actions that are necessary based on the threshold levels that you </a:t>
            </a:r>
            <a:r>
              <a:rPr lang="en-US"/>
              <a:t>have set.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Discuss, who should be notified and get involved. Try to make a strategy that brings awareness to all so that issues aren’t addressed in a siloed manner. Ask yourself, what kind of notifications should go out, what actions should be taken and who should help execute on those actions? What kind of dashboards will be most meaningful that will help everyone become aligned. How quickly should we respond to problems that are identified?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was at a particle board mill a few months ago… Tell the story…</a:t>
            </a:r>
            <a:endParaRPr/>
          </a:p>
        </p:txBody>
      </p:sp>
      <p:sp>
        <p:nvSpPr>
          <p:cNvPr id="313" name="Google Shape;313;g6e8e0de1de_1_9:notes"/>
          <p:cNvSpPr/>
          <p:nvPr>
            <p:ph idx="2" type="sldImg"/>
          </p:nvPr>
        </p:nvSpPr>
        <p:spPr>
          <a:xfrm>
            <a:off x="1141809" y="685800"/>
            <a:ext cx="45744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4.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3.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_White layout" showMasterSp="0">
  <p:cSld name="Title and Content_White layout">
    <p:spTree>
      <p:nvGrpSpPr>
        <p:cNvPr id="16" name="Shape 16"/>
        <p:cNvGrpSpPr/>
        <p:nvPr/>
      </p:nvGrpSpPr>
      <p:grpSpPr>
        <a:xfrm>
          <a:off x="0" y="0"/>
          <a:ext cx="0" cy="0"/>
          <a:chOff x="0" y="0"/>
          <a:chExt cx="0" cy="0"/>
        </a:xfrm>
      </p:grpSpPr>
      <p:sp>
        <p:nvSpPr>
          <p:cNvPr id="17" name="Google Shape;17;p2"/>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8" name="Google Shape;18;p2"/>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19" name="Google Shape;19;p2"/>
          <p:cNvSpPr txBox="1"/>
          <p:nvPr>
            <p:ph idx="1" type="body"/>
          </p:nvPr>
        </p:nvSpPr>
        <p:spPr>
          <a:xfrm>
            <a:off x="357189" y="982266"/>
            <a:ext cx="8429700" cy="3609900"/>
          </a:xfrm>
          <a:prstGeom prst="rect">
            <a:avLst/>
          </a:prstGeom>
          <a:noFill/>
          <a:ln>
            <a:noFill/>
          </a:ln>
        </p:spPr>
        <p:txBody>
          <a:bodyPr anchorCtr="0" anchor="t" bIns="0" lIns="0" spcFirstLastPara="1" rIns="0" wrap="square" tIns="0">
            <a:noAutofit/>
          </a:bodyPr>
          <a:lstStyle>
            <a:lvl1pPr indent="-330200" lvl="0" marL="457200" rtl="0" algn="l">
              <a:spcBef>
                <a:spcPts val="0"/>
              </a:spcBef>
              <a:spcAft>
                <a:spcPts val="0"/>
              </a:spcAft>
              <a:buClr>
                <a:srgbClr val="404041"/>
              </a:buClr>
              <a:buSzPts val="1600"/>
              <a:buChar char="•"/>
              <a:defRPr>
                <a:solidFill>
                  <a:srgbClr val="404041"/>
                </a:solidFill>
              </a:defRPr>
            </a:lvl1pPr>
            <a:lvl2pPr indent="-317500" lvl="1" marL="914400" rtl="0" algn="l">
              <a:spcBef>
                <a:spcPts val="536"/>
              </a:spcBef>
              <a:spcAft>
                <a:spcPts val="0"/>
              </a:spcAft>
              <a:buClr>
                <a:srgbClr val="404041"/>
              </a:buClr>
              <a:buSzPts val="1400"/>
              <a:buChar char="•"/>
              <a:defRPr>
                <a:solidFill>
                  <a:srgbClr val="404041"/>
                </a:solidFill>
              </a:defRPr>
            </a:lvl2pPr>
            <a:lvl3pPr indent="-317500" lvl="2" marL="1371600" rtl="0" algn="l">
              <a:spcBef>
                <a:spcPts val="0"/>
              </a:spcBef>
              <a:spcAft>
                <a:spcPts val="0"/>
              </a:spcAft>
              <a:buClr>
                <a:srgbClr val="404041"/>
              </a:buClr>
              <a:buSzPts val="1400"/>
              <a:buChar char="•"/>
              <a:defRPr>
                <a:solidFill>
                  <a:srgbClr val="404041"/>
                </a:solidFill>
              </a:defRPr>
            </a:lvl3pPr>
            <a:lvl4pPr indent="-317500" lvl="3" marL="1828800" rtl="0" algn="l">
              <a:spcBef>
                <a:spcPts val="0"/>
              </a:spcBef>
              <a:spcAft>
                <a:spcPts val="0"/>
              </a:spcAft>
              <a:buClr>
                <a:srgbClr val="404041"/>
              </a:buClr>
              <a:buSzPts val="1400"/>
              <a:buChar char="•"/>
              <a:defRPr>
                <a:solidFill>
                  <a:srgbClr val="404041"/>
                </a:solidFill>
              </a:defRPr>
            </a:lvl4pPr>
            <a:lvl5pPr indent="-317500" lvl="4" marL="2286000" rtl="0" algn="l">
              <a:spcBef>
                <a:spcPts val="0"/>
              </a:spcBef>
              <a:spcAft>
                <a:spcPts val="0"/>
              </a:spcAft>
              <a:buClr>
                <a:srgbClr val="404041"/>
              </a:buClr>
              <a:buSzPts val="1400"/>
              <a:buChar char="•"/>
              <a:defRPr>
                <a:solidFill>
                  <a:srgbClr val="40404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0" name="Google Shape;20;p2"/>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C00000"/>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 name="Google Shape;21;p2"/>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2"/>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Image Bottom" showMasterSp="0">
  <p:cSld name="Content with Image Bottom">
    <p:bg>
      <p:bgPr>
        <a:solidFill>
          <a:schemeClr val="lt1"/>
        </a:solidFill>
      </p:bgPr>
    </p:bg>
    <p:spTree>
      <p:nvGrpSpPr>
        <p:cNvPr id="68" name="Shape 68"/>
        <p:cNvGrpSpPr/>
        <p:nvPr/>
      </p:nvGrpSpPr>
      <p:grpSpPr>
        <a:xfrm>
          <a:off x="0" y="0"/>
          <a:ext cx="0" cy="0"/>
          <a:chOff x="0" y="0"/>
          <a:chExt cx="0" cy="0"/>
        </a:xfrm>
      </p:grpSpPr>
      <p:sp>
        <p:nvSpPr>
          <p:cNvPr id="69" name="Google Shape;69;p11"/>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70" name="Google Shape;70;p11"/>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71" name="Google Shape;71;p11"/>
          <p:cNvSpPr/>
          <p:nvPr>
            <p:ph idx="2" type="pic"/>
          </p:nvPr>
        </p:nvSpPr>
        <p:spPr>
          <a:xfrm>
            <a:off x="1" y="2668676"/>
            <a:ext cx="9144000" cy="2474700"/>
          </a:xfrm>
          <a:prstGeom prst="rect">
            <a:avLst/>
          </a:prstGeom>
          <a:solidFill>
            <a:srgbClr val="D8D8D8"/>
          </a:solidFill>
          <a:ln>
            <a:noFill/>
          </a:ln>
        </p:spPr>
        <p:txBody>
          <a:bodyPr anchorCtr="0" anchor="t"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72" name="Google Shape;72;p11"/>
          <p:cNvSpPr txBox="1"/>
          <p:nvPr>
            <p:ph idx="1" type="body"/>
          </p:nvPr>
        </p:nvSpPr>
        <p:spPr>
          <a:xfrm>
            <a:off x="357189" y="982267"/>
            <a:ext cx="8429700" cy="1584000"/>
          </a:xfrm>
          <a:prstGeom prst="rect">
            <a:avLst/>
          </a:prstGeom>
          <a:noFill/>
          <a:ln>
            <a:noFill/>
          </a:ln>
        </p:spPr>
        <p:txBody>
          <a:bodyPr anchorCtr="0" anchor="t" bIns="0" lIns="0" spcFirstLastPara="1" rIns="0" wrap="square" tIns="0">
            <a:noAutofit/>
          </a:bodyPr>
          <a:lstStyle>
            <a:lvl1pPr indent="-330200" lvl="0" marL="457200" rtl="0" algn="l">
              <a:spcBef>
                <a:spcPts val="0"/>
              </a:spcBef>
              <a:spcAft>
                <a:spcPts val="0"/>
              </a:spcAft>
              <a:buClr>
                <a:srgbClr val="404041"/>
              </a:buClr>
              <a:buSzPts val="1600"/>
              <a:buChar char="•"/>
              <a:defRPr>
                <a:solidFill>
                  <a:srgbClr val="404041"/>
                </a:solidFill>
              </a:defRPr>
            </a:lvl1pPr>
            <a:lvl2pPr indent="-317500" lvl="1" marL="914400" rtl="0" algn="l">
              <a:spcBef>
                <a:spcPts val="536"/>
              </a:spcBef>
              <a:spcAft>
                <a:spcPts val="0"/>
              </a:spcAft>
              <a:buClr>
                <a:srgbClr val="404041"/>
              </a:buClr>
              <a:buSzPts val="1400"/>
              <a:buChar char="•"/>
              <a:defRPr>
                <a:solidFill>
                  <a:srgbClr val="404041"/>
                </a:solidFill>
              </a:defRPr>
            </a:lvl2pPr>
            <a:lvl3pPr indent="-317500" lvl="2" marL="1371600" rtl="0" algn="l">
              <a:spcBef>
                <a:spcPts val="0"/>
              </a:spcBef>
              <a:spcAft>
                <a:spcPts val="0"/>
              </a:spcAft>
              <a:buClr>
                <a:srgbClr val="404041"/>
              </a:buClr>
              <a:buSzPts val="1400"/>
              <a:buChar char="•"/>
              <a:defRPr>
                <a:solidFill>
                  <a:srgbClr val="404041"/>
                </a:solidFill>
              </a:defRPr>
            </a:lvl3pPr>
            <a:lvl4pPr indent="-317500" lvl="3" marL="1828800" rtl="0" algn="l">
              <a:spcBef>
                <a:spcPts val="0"/>
              </a:spcBef>
              <a:spcAft>
                <a:spcPts val="0"/>
              </a:spcAft>
              <a:buClr>
                <a:srgbClr val="404041"/>
              </a:buClr>
              <a:buSzPts val="1400"/>
              <a:buChar char="•"/>
              <a:defRPr>
                <a:solidFill>
                  <a:srgbClr val="404041"/>
                </a:solidFill>
              </a:defRPr>
            </a:lvl4pPr>
            <a:lvl5pPr indent="-317500" lvl="4" marL="2286000" rtl="0" algn="l">
              <a:spcBef>
                <a:spcPts val="0"/>
              </a:spcBef>
              <a:spcAft>
                <a:spcPts val="0"/>
              </a:spcAft>
              <a:buClr>
                <a:srgbClr val="404041"/>
              </a:buClr>
              <a:buSzPts val="1400"/>
              <a:buChar char="•"/>
              <a:defRPr>
                <a:solidFill>
                  <a:srgbClr val="40404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73" name="Google Shape;73;p11"/>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Right Image" showMasterSp="0">
  <p:cSld name="Text With Right Image">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2"/>
          <p:cNvSpPr txBox="1"/>
          <p:nvPr>
            <p:ph type="title"/>
          </p:nvPr>
        </p:nvSpPr>
        <p:spPr>
          <a:xfrm>
            <a:off x="360045" y="220097"/>
            <a:ext cx="5559000" cy="5721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D24835"/>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6" name="Google Shape;76;p12"/>
          <p:cNvSpPr txBox="1"/>
          <p:nvPr>
            <p:ph idx="1" type="body"/>
          </p:nvPr>
        </p:nvSpPr>
        <p:spPr>
          <a:xfrm>
            <a:off x="360045" y="982270"/>
            <a:ext cx="4000500" cy="3095700"/>
          </a:xfrm>
          <a:prstGeom prst="rect">
            <a:avLst/>
          </a:prstGeom>
          <a:noFill/>
          <a:ln>
            <a:noFill/>
          </a:ln>
        </p:spPr>
        <p:txBody>
          <a:bodyPr anchorCtr="0" anchor="t" bIns="0" lIns="0" spcFirstLastPara="1" rIns="0" wrap="square" tIns="0">
            <a:noAutofit/>
          </a:bodyPr>
          <a:lstStyle>
            <a:lvl1pPr indent="-330200" lvl="0" marL="457200" rtl="0" algn="l">
              <a:spcBef>
                <a:spcPts val="536"/>
              </a:spcBef>
              <a:spcAft>
                <a:spcPts val="0"/>
              </a:spcAft>
              <a:buClr>
                <a:srgbClr val="404041"/>
              </a:buClr>
              <a:buSzPts val="1600"/>
              <a:buChar char="•"/>
              <a:defRPr b="0" sz="1600">
                <a:solidFill>
                  <a:srgbClr val="404041"/>
                </a:solidFill>
              </a:defRPr>
            </a:lvl1pPr>
            <a:lvl2pPr indent="-317500" lvl="1" marL="914400" rtl="0" algn="l">
              <a:spcBef>
                <a:spcPts val="536"/>
              </a:spcBef>
              <a:spcAft>
                <a:spcPts val="0"/>
              </a:spcAft>
              <a:buClr>
                <a:srgbClr val="404041"/>
              </a:buClr>
              <a:buSzPts val="1400"/>
              <a:buChar char="•"/>
              <a:defRPr sz="1400">
                <a:solidFill>
                  <a:srgbClr val="404041"/>
                </a:solidFill>
              </a:defRPr>
            </a:lvl2pPr>
            <a:lvl3pPr indent="-317500" lvl="2" marL="1371600" rtl="0" algn="l">
              <a:spcBef>
                <a:spcPts val="0"/>
              </a:spcBef>
              <a:spcAft>
                <a:spcPts val="0"/>
              </a:spcAft>
              <a:buClr>
                <a:srgbClr val="404041"/>
              </a:buClr>
              <a:buSzPts val="1400"/>
              <a:buChar char="•"/>
              <a:defRPr sz="1400">
                <a:solidFill>
                  <a:srgbClr val="404041"/>
                </a:solidFill>
              </a:defRPr>
            </a:lvl3pPr>
            <a:lvl4pPr indent="-317500" lvl="3" marL="1828800" rtl="0" algn="l">
              <a:spcBef>
                <a:spcPts val="0"/>
              </a:spcBef>
              <a:spcAft>
                <a:spcPts val="0"/>
              </a:spcAft>
              <a:buClr>
                <a:srgbClr val="404041"/>
              </a:buClr>
              <a:buSzPts val="1400"/>
              <a:buChar char="•"/>
              <a:defRPr sz="1400">
                <a:solidFill>
                  <a:srgbClr val="404041"/>
                </a:solidFill>
              </a:defRPr>
            </a:lvl4pPr>
            <a:lvl5pPr indent="-317500" lvl="4" marL="2286000" rtl="0" algn="l">
              <a:spcBef>
                <a:spcPts val="0"/>
              </a:spcBef>
              <a:spcAft>
                <a:spcPts val="0"/>
              </a:spcAft>
              <a:buClr>
                <a:srgbClr val="404041"/>
              </a:buClr>
              <a:buSzPts val="1400"/>
              <a:buChar char="•"/>
              <a:defRPr sz="1400">
                <a:solidFill>
                  <a:srgbClr val="404041"/>
                </a:solidFill>
              </a:defRPr>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77" name="Google Shape;77;p12"/>
          <p:cNvSpPr/>
          <p:nvPr>
            <p:ph idx="2" type="pic"/>
          </p:nvPr>
        </p:nvSpPr>
        <p:spPr>
          <a:xfrm>
            <a:off x="4572000" y="982270"/>
            <a:ext cx="3039900" cy="3095700"/>
          </a:xfrm>
          <a:prstGeom prst="rect">
            <a:avLst/>
          </a:prstGeom>
          <a:solidFill>
            <a:srgbClr val="D8D8D8"/>
          </a:solidFill>
          <a:ln>
            <a:noFill/>
          </a:ln>
        </p:spPr>
        <p:txBody>
          <a:bodyPr anchorCtr="0" anchor="t"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Only" showMasterSp="0">
  <p:cSld name="Chart Only">
    <p:spTree>
      <p:nvGrpSpPr>
        <p:cNvPr id="78" name="Shape 78"/>
        <p:cNvGrpSpPr/>
        <p:nvPr/>
      </p:nvGrpSpPr>
      <p:grpSpPr>
        <a:xfrm>
          <a:off x="0" y="0"/>
          <a:ext cx="0" cy="0"/>
          <a:chOff x="0" y="0"/>
          <a:chExt cx="0" cy="0"/>
        </a:xfrm>
      </p:grpSpPr>
      <p:sp>
        <p:nvSpPr>
          <p:cNvPr id="79" name="Google Shape;79;p13"/>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80" name="Google Shape;80;p13"/>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81" name="Google Shape;81;p13"/>
          <p:cNvSpPr/>
          <p:nvPr>
            <p:ph idx="2" type="chart"/>
          </p:nvPr>
        </p:nvSpPr>
        <p:spPr>
          <a:xfrm>
            <a:off x="1435608" y="1289304"/>
            <a:ext cx="6286500" cy="3154800"/>
          </a:xfrm>
          <a:prstGeom prst="rect">
            <a:avLst/>
          </a:prstGeom>
          <a:noFill/>
          <a:ln>
            <a:noFill/>
          </a:ln>
        </p:spPr>
        <p:txBody>
          <a:bodyPr anchorCtr="1" anchor="ctr"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2" name="Google Shape;82;p13"/>
          <p:cNvSpPr txBox="1"/>
          <p:nvPr>
            <p:ph idx="1" type="body"/>
          </p:nvPr>
        </p:nvSpPr>
        <p:spPr>
          <a:xfrm>
            <a:off x="357189" y="978408"/>
            <a:ext cx="8429700" cy="318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Font typeface="Arial"/>
              <a:buNone/>
              <a:defRPr sz="1400">
                <a:solidFill>
                  <a:srgbClr val="404041"/>
                </a:solidFill>
              </a:defRPr>
            </a:lvl1pPr>
            <a:lvl2pPr indent="-311150" lvl="1" marL="914400" rtl="0" algn="l">
              <a:spcBef>
                <a:spcPts val="536"/>
              </a:spcBef>
              <a:spcAft>
                <a:spcPts val="0"/>
              </a:spcAft>
              <a:buClr>
                <a:srgbClr val="404041"/>
              </a:buClr>
              <a:buSzPts val="1300"/>
              <a:buChar char="•"/>
              <a:defRPr sz="1300"/>
            </a:lvl2pPr>
            <a:lvl3pPr indent="-311150" lvl="2" marL="1371600" rtl="0" algn="l">
              <a:spcBef>
                <a:spcPts val="0"/>
              </a:spcBef>
              <a:spcAft>
                <a:spcPts val="0"/>
              </a:spcAft>
              <a:buClr>
                <a:srgbClr val="404041"/>
              </a:buClr>
              <a:buSzPts val="1300"/>
              <a:buChar char="•"/>
              <a:defRPr sz="1300"/>
            </a:lvl3pPr>
            <a:lvl4pPr indent="-311150" lvl="3" marL="1828800" rtl="0" algn="l">
              <a:spcBef>
                <a:spcPts val="0"/>
              </a:spcBef>
              <a:spcAft>
                <a:spcPts val="0"/>
              </a:spcAft>
              <a:buClr>
                <a:srgbClr val="404041"/>
              </a:buClr>
              <a:buSzPts val="1300"/>
              <a:buChar char="•"/>
              <a:defRPr sz="1300"/>
            </a:lvl4pPr>
            <a:lvl5pPr indent="-311150" lvl="4" marL="2286000" rtl="0" algn="l">
              <a:spcBef>
                <a:spcPts val="0"/>
              </a:spcBef>
              <a:spcAft>
                <a:spcPts val="0"/>
              </a:spcAft>
              <a:buClr>
                <a:srgbClr val="404041"/>
              </a:buClr>
              <a:buSzPts val="1300"/>
              <a:buChar char="•"/>
              <a:defRPr sz="13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83" name="Google Shape;83;p13"/>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 name="Google Shape;84;p13"/>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85" name="Google Shape;85;p13"/>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and Content" showMasterSp="0">
  <p:cSld name="Chart and Content">
    <p:spTree>
      <p:nvGrpSpPr>
        <p:cNvPr id="86" name="Shape 86"/>
        <p:cNvGrpSpPr/>
        <p:nvPr/>
      </p:nvGrpSpPr>
      <p:grpSpPr>
        <a:xfrm>
          <a:off x="0" y="0"/>
          <a:ext cx="0" cy="0"/>
          <a:chOff x="0" y="0"/>
          <a:chExt cx="0" cy="0"/>
        </a:xfrm>
      </p:grpSpPr>
      <p:sp>
        <p:nvSpPr>
          <p:cNvPr id="87" name="Google Shape;87;p14"/>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88" name="Google Shape;88;p14"/>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89" name="Google Shape;89;p14"/>
          <p:cNvSpPr txBox="1"/>
          <p:nvPr>
            <p:ph idx="1" type="body"/>
          </p:nvPr>
        </p:nvSpPr>
        <p:spPr>
          <a:xfrm>
            <a:off x="6227329" y="978408"/>
            <a:ext cx="2559600" cy="34665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rgbClr val="404041"/>
              </a:buClr>
              <a:buSzPts val="1400"/>
              <a:buChar char="•"/>
              <a:defRPr sz="1400">
                <a:solidFill>
                  <a:srgbClr val="404041"/>
                </a:solidFill>
              </a:defRPr>
            </a:lvl1pPr>
            <a:lvl2pPr indent="-317500" lvl="1" marL="914400" rtl="0" algn="l">
              <a:spcBef>
                <a:spcPts val="536"/>
              </a:spcBef>
              <a:spcAft>
                <a:spcPts val="0"/>
              </a:spcAft>
              <a:buClr>
                <a:srgbClr val="404041"/>
              </a:buClr>
              <a:buSzPts val="1400"/>
              <a:buChar char="•"/>
              <a:defRPr sz="1400">
                <a:solidFill>
                  <a:srgbClr val="404041"/>
                </a:solidFill>
              </a:defRPr>
            </a:lvl2pPr>
            <a:lvl3pPr indent="-317500" lvl="2" marL="1371600" rtl="0" algn="l">
              <a:spcBef>
                <a:spcPts val="0"/>
              </a:spcBef>
              <a:spcAft>
                <a:spcPts val="0"/>
              </a:spcAft>
              <a:buClr>
                <a:srgbClr val="404041"/>
              </a:buClr>
              <a:buSzPts val="1400"/>
              <a:buChar char="•"/>
              <a:defRPr sz="1400">
                <a:solidFill>
                  <a:srgbClr val="404041"/>
                </a:solidFill>
              </a:defRPr>
            </a:lvl3pPr>
            <a:lvl4pPr indent="-317500" lvl="3" marL="1828800" rtl="0" algn="l">
              <a:spcBef>
                <a:spcPts val="0"/>
              </a:spcBef>
              <a:spcAft>
                <a:spcPts val="0"/>
              </a:spcAft>
              <a:buClr>
                <a:srgbClr val="404041"/>
              </a:buClr>
              <a:buSzPts val="1400"/>
              <a:buChar char="•"/>
              <a:defRPr sz="1400">
                <a:solidFill>
                  <a:srgbClr val="404041"/>
                </a:solidFill>
              </a:defRPr>
            </a:lvl4pPr>
            <a:lvl5pPr indent="-317500" lvl="4" marL="2286000" rtl="0" algn="l">
              <a:spcBef>
                <a:spcPts val="0"/>
              </a:spcBef>
              <a:spcAft>
                <a:spcPts val="0"/>
              </a:spcAft>
              <a:buClr>
                <a:srgbClr val="404041"/>
              </a:buClr>
              <a:buSzPts val="1400"/>
              <a:buChar char="•"/>
              <a:defRPr sz="1400">
                <a:solidFill>
                  <a:srgbClr val="40404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0" name="Google Shape;90;p14"/>
          <p:cNvSpPr/>
          <p:nvPr>
            <p:ph idx="2" type="chart"/>
          </p:nvPr>
        </p:nvSpPr>
        <p:spPr>
          <a:xfrm>
            <a:off x="357188" y="1289304"/>
            <a:ext cx="5657700" cy="3154800"/>
          </a:xfrm>
          <a:prstGeom prst="rect">
            <a:avLst/>
          </a:prstGeom>
          <a:noFill/>
          <a:ln>
            <a:noFill/>
          </a:ln>
        </p:spPr>
        <p:txBody>
          <a:bodyPr anchorCtr="1" anchor="ctr" bIns="0" lIns="0" spcFirstLastPara="1" rIns="0" wrap="square" tIns="0">
            <a:noAutofit/>
          </a:bodyPr>
          <a:lstStyle>
            <a:lvl1pPr lvl="0" marR="0" rtl="0" algn="l">
              <a:spcBef>
                <a:spcPts val="0"/>
              </a:spcBef>
              <a:spcAft>
                <a:spcPts val="0"/>
              </a:spcAft>
              <a:buClr>
                <a:srgbClr val="404041"/>
              </a:buClr>
              <a:buSzPts val="1200"/>
              <a:buFont typeface="Arial"/>
              <a:buNone/>
              <a:defRPr b="0" i="0" sz="1200" u="none" cap="none" strike="noStrike">
                <a:solidFill>
                  <a:srgbClr val="404041"/>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1" name="Google Shape;91;p14"/>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2" name="Google Shape;92;p14"/>
          <p:cNvSpPr txBox="1"/>
          <p:nvPr>
            <p:ph idx="3" type="body"/>
          </p:nvPr>
        </p:nvSpPr>
        <p:spPr>
          <a:xfrm>
            <a:off x="357188" y="978408"/>
            <a:ext cx="5656500" cy="318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None/>
              <a:defRPr sz="1400">
                <a:solidFill>
                  <a:srgbClr val="404041"/>
                </a:solidFill>
              </a:defRPr>
            </a:lvl1pPr>
            <a:lvl2pPr indent="-342900" lvl="1" marL="914400" rtl="0" algn="l">
              <a:spcBef>
                <a:spcPts val="536"/>
              </a:spcBef>
              <a:spcAft>
                <a:spcPts val="0"/>
              </a:spcAft>
              <a:buClr>
                <a:srgbClr val="404041"/>
              </a:buClr>
              <a:buSzPts val="1800"/>
              <a:buChar char="•"/>
              <a:defRPr/>
            </a:lvl2pPr>
            <a:lvl3pPr indent="-342900" lvl="2" marL="1371600" rtl="0" algn="l">
              <a:spcBef>
                <a:spcPts val="0"/>
              </a:spcBef>
              <a:spcAft>
                <a:spcPts val="0"/>
              </a:spcAft>
              <a:buClr>
                <a:srgbClr val="404041"/>
              </a:buClr>
              <a:buSzPts val="1800"/>
              <a:buChar char="•"/>
              <a:defRPr/>
            </a:lvl3pPr>
            <a:lvl4pPr indent="-342900" lvl="3" marL="1828800" rtl="0" algn="l">
              <a:spcBef>
                <a:spcPts val="0"/>
              </a:spcBef>
              <a:spcAft>
                <a:spcPts val="0"/>
              </a:spcAft>
              <a:buClr>
                <a:srgbClr val="404041"/>
              </a:buClr>
              <a:buSzPts val="1800"/>
              <a:buChar char="•"/>
              <a:defRPr/>
            </a:lvl4pPr>
            <a:lvl5pPr indent="-342900" lvl="4" marL="2286000" rtl="0" algn="l">
              <a:spcBef>
                <a:spcPts val="0"/>
              </a:spcBef>
              <a:spcAft>
                <a:spcPts val="0"/>
              </a:spcAft>
              <a:buClr>
                <a:srgbClr val="40404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3" name="Google Shape;93;p14"/>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14"/>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s and Content 3" showMasterSp="0">
  <p:cSld name="Charts and Content 3">
    <p:spTree>
      <p:nvGrpSpPr>
        <p:cNvPr id="95" name="Shape 95"/>
        <p:cNvGrpSpPr/>
        <p:nvPr/>
      </p:nvGrpSpPr>
      <p:grpSpPr>
        <a:xfrm>
          <a:off x="0" y="0"/>
          <a:ext cx="0" cy="0"/>
          <a:chOff x="0" y="0"/>
          <a:chExt cx="0" cy="0"/>
        </a:xfrm>
      </p:grpSpPr>
      <p:sp>
        <p:nvSpPr>
          <p:cNvPr id="96" name="Google Shape;96;p15"/>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97" name="Google Shape;97;p15"/>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98" name="Google Shape;98;p15"/>
          <p:cNvSpPr txBox="1"/>
          <p:nvPr>
            <p:ph idx="1" type="body"/>
          </p:nvPr>
        </p:nvSpPr>
        <p:spPr>
          <a:xfrm>
            <a:off x="356659" y="1225296"/>
            <a:ext cx="2707500" cy="17151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None/>
              <a:defRPr sz="1400">
                <a:solidFill>
                  <a:srgbClr val="404041"/>
                </a:solidFill>
              </a:defRPr>
            </a:lvl1pPr>
            <a:lvl2pPr indent="-298450" lvl="1" marL="914400" rtl="0" algn="l">
              <a:spcBef>
                <a:spcPts val="536"/>
              </a:spcBef>
              <a:spcAft>
                <a:spcPts val="0"/>
              </a:spcAft>
              <a:buClr>
                <a:srgbClr val="404041"/>
              </a:buClr>
              <a:buSzPts val="1100"/>
              <a:buChar char="•"/>
              <a:defRPr sz="1100"/>
            </a:lvl2pPr>
            <a:lvl3pPr indent="-298450" lvl="2" marL="1371600" rtl="0" algn="l">
              <a:spcBef>
                <a:spcPts val="0"/>
              </a:spcBef>
              <a:spcAft>
                <a:spcPts val="0"/>
              </a:spcAft>
              <a:buClr>
                <a:srgbClr val="404041"/>
              </a:buClr>
              <a:buSzPts val="1100"/>
              <a:buChar char="•"/>
              <a:defRPr sz="1100"/>
            </a:lvl3pPr>
            <a:lvl4pPr indent="-298450" lvl="3" marL="1828800" rtl="0" algn="l">
              <a:spcBef>
                <a:spcPts val="0"/>
              </a:spcBef>
              <a:spcAft>
                <a:spcPts val="0"/>
              </a:spcAft>
              <a:buClr>
                <a:srgbClr val="404041"/>
              </a:buClr>
              <a:buSzPts val="1100"/>
              <a:buChar char="•"/>
              <a:defRPr sz="1100"/>
            </a:lvl4pPr>
            <a:lvl5pPr indent="-298450" lvl="4" marL="2286000" rtl="0" algn="l">
              <a:spcBef>
                <a:spcPts val="0"/>
              </a:spcBef>
              <a:spcAft>
                <a:spcPts val="0"/>
              </a:spcAft>
              <a:buClr>
                <a:srgbClr val="404041"/>
              </a:buClr>
              <a:buSzPts val="1100"/>
              <a:buChar char="•"/>
              <a:defRPr sz="11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99" name="Google Shape;99;p15"/>
          <p:cNvSpPr txBox="1"/>
          <p:nvPr>
            <p:ph idx="2" type="body"/>
          </p:nvPr>
        </p:nvSpPr>
        <p:spPr>
          <a:xfrm>
            <a:off x="357189" y="3086102"/>
            <a:ext cx="8429700" cy="1510200"/>
          </a:xfrm>
          <a:prstGeom prst="rect">
            <a:avLst/>
          </a:prstGeom>
          <a:noFill/>
          <a:ln>
            <a:noFill/>
          </a:ln>
        </p:spPr>
        <p:txBody>
          <a:bodyPr anchorCtr="0" anchor="t" bIns="0" lIns="0" spcFirstLastPara="1" rIns="0" wrap="square" tIns="0">
            <a:noAutofit/>
          </a:bodyPr>
          <a:lstStyle>
            <a:lvl1pPr indent="-317500" lvl="0" marL="457200" rtl="0" algn="l">
              <a:spcBef>
                <a:spcPts val="536"/>
              </a:spcBef>
              <a:spcAft>
                <a:spcPts val="0"/>
              </a:spcAft>
              <a:buClr>
                <a:srgbClr val="404041"/>
              </a:buClr>
              <a:buSzPts val="1400"/>
              <a:buChar char="•"/>
              <a:defRPr sz="1400">
                <a:solidFill>
                  <a:srgbClr val="404041"/>
                </a:solidFill>
              </a:defRPr>
            </a:lvl1pPr>
            <a:lvl2pPr indent="-317500" lvl="1" marL="914400" rtl="0" algn="l">
              <a:spcBef>
                <a:spcPts val="536"/>
              </a:spcBef>
              <a:spcAft>
                <a:spcPts val="0"/>
              </a:spcAft>
              <a:buClr>
                <a:srgbClr val="404041"/>
              </a:buClr>
              <a:buSzPts val="1400"/>
              <a:buChar char="•"/>
              <a:defRPr sz="1400">
                <a:solidFill>
                  <a:srgbClr val="404041"/>
                </a:solidFill>
              </a:defRPr>
            </a:lvl2pPr>
            <a:lvl3pPr indent="-317500" lvl="2" marL="1371600" rtl="0" algn="l">
              <a:spcBef>
                <a:spcPts val="0"/>
              </a:spcBef>
              <a:spcAft>
                <a:spcPts val="0"/>
              </a:spcAft>
              <a:buClr>
                <a:srgbClr val="404041"/>
              </a:buClr>
              <a:buSzPts val="1400"/>
              <a:buChar char="•"/>
              <a:defRPr sz="1400">
                <a:solidFill>
                  <a:srgbClr val="404041"/>
                </a:solidFill>
              </a:defRPr>
            </a:lvl3pPr>
            <a:lvl4pPr indent="-317500" lvl="3" marL="1828800" rtl="0" algn="l">
              <a:spcBef>
                <a:spcPts val="0"/>
              </a:spcBef>
              <a:spcAft>
                <a:spcPts val="0"/>
              </a:spcAft>
              <a:buClr>
                <a:srgbClr val="404041"/>
              </a:buClr>
              <a:buSzPts val="1400"/>
              <a:buChar char="•"/>
              <a:defRPr sz="1400">
                <a:solidFill>
                  <a:srgbClr val="404041"/>
                </a:solidFill>
              </a:defRPr>
            </a:lvl4pPr>
            <a:lvl5pPr indent="-317500" lvl="4" marL="2286000" rtl="0" algn="l">
              <a:spcBef>
                <a:spcPts val="0"/>
              </a:spcBef>
              <a:spcAft>
                <a:spcPts val="0"/>
              </a:spcAft>
              <a:buClr>
                <a:srgbClr val="404041"/>
              </a:buClr>
              <a:buSzPts val="1400"/>
              <a:buChar char="•"/>
              <a:defRPr sz="1400">
                <a:solidFill>
                  <a:srgbClr val="404041"/>
                </a:solidFill>
              </a:defRPr>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00" name="Google Shape;100;p15"/>
          <p:cNvSpPr txBox="1"/>
          <p:nvPr>
            <p:ph idx="3" type="body"/>
          </p:nvPr>
        </p:nvSpPr>
        <p:spPr>
          <a:xfrm>
            <a:off x="3216699" y="1225296"/>
            <a:ext cx="2707500" cy="17151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None/>
              <a:defRPr sz="1400">
                <a:solidFill>
                  <a:srgbClr val="404041"/>
                </a:solidFill>
              </a:defRPr>
            </a:lvl1pPr>
            <a:lvl2pPr indent="-298450" lvl="1" marL="914400" rtl="0" algn="l">
              <a:spcBef>
                <a:spcPts val="536"/>
              </a:spcBef>
              <a:spcAft>
                <a:spcPts val="0"/>
              </a:spcAft>
              <a:buClr>
                <a:srgbClr val="404041"/>
              </a:buClr>
              <a:buSzPts val="1100"/>
              <a:buChar char="•"/>
              <a:defRPr sz="1100"/>
            </a:lvl2pPr>
            <a:lvl3pPr indent="-298450" lvl="2" marL="1371600" rtl="0" algn="l">
              <a:spcBef>
                <a:spcPts val="0"/>
              </a:spcBef>
              <a:spcAft>
                <a:spcPts val="0"/>
              </a:spcAft>
              <a:buClr>
                <a:srgbClr val="404041"/>
              </a:buClr>
              <a:buSzPts val="1100"/>
              <a:buChar char="•"/>
              <a:defRPr sz="1100"/>
            </a:lvl3pPr>
            <a:lvl4pPr indent="-298450" lvl="3" marL="1828800" rtl="0" algn="l">
              <a:spcBef>
                <a:spcPts val="0"/>
              </a:spcBef>
              <a:spcAft>
                <a:spcPts val="0"/>
              </a:spcAft>
              <a:buClr>
                <a:srgbClr val="404041"/>
              </a:buClr>
              <a:buSzPts val="1100"/>
              <a:buChar char="•"/>
              <a:defRPr sz="1100"/>
            </a:lvl4pPr>
            <a:lvl5pPr indent="-298450" lvl="4" marL="2286000" rtl="0" algn="l">
              <a:spcBef>
                <a:spcPts val="0"/>
              </a:spcBef>
              <a:spcAft>
                <a:spcPts val="0"/>
              </a:spcAft>
              <a:buClr>
                <a:srgbClr val="404041"/>
              </a:buClr>
              <a:buSzPts val="1100"/>
              <a:buChar char="•"/>
              <a:defRPr sz="11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01" name="Google Shape;101;p15"/>
          <p:cNvSpPr txBox="1"/>
          <p:nvPr>
            <p:ph idx="4" type="body"/>
          </p:nvPr>
        </p:nvSpPr>
        <p:spPr>
          <a:xfrm>
            <a:off x="6076739" y="1225296"/>
            <a:ext cx="2707500" cy="17151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None/>
              <a:defRPr sz="1400">
                <a:solidFill>
                  <a:srgbClr val="404041"/>
                </a:solidFill>
              </a:defRPr>
            </a:lvl1pPr>
            <a:lvl2pPr indent="-298450" lvl="1" marL="914400" rtl="0" algn="l">
              <a:spcBef>
                <a:spcPts val="536"/>
              </a:spcBef>
              <a:spcAft>
                <a:spcPts val="0"/>
              </a:spcAft>
              <a:buClr>
                <a:srgbClr val="404041"/>
              </a:buClr>
              <a:buSzPts val="1100"/>
              <a:buChar char="•"/>
              <a:defRPr sz="1100"/>
            </a:lvl2pPr>
            <a:lvl3pPr indent="-298450" lvl="2" marL="1371600" rtl="0" algn="l">
              <a:spcBef>
                <a:spcPts val="0"/>
              </a:spcBef>
              <a:spcAft>
                <a:spcPts val="0"/>
              </a:spcAft>
              <a:buClr>
                <a:srgbClr val="404041"/>
              </a:buClr>
              <a:buSzPts val="1100"/>
              <a:buChar char="•"/>
              <a:defRPr sz="1100"/>
            </a:lvl3pPr>
            <a:lvl4pPr indent="-298450" lvl="3" marL="1828800" rtl="0" algn="l">
              <a:spcBef>
                <a:spcPts val="0"/>
              </a:spcBef>
              <a:spcAft>
                <a:spcPts val="0"/>
              </a:spcAft>
              <a:buClr>
                <a:srgbClr val="404041"/>
              </a:buClr>
              <a:buSzPts val="1100"/>
              <a:buChar char="•"/>
              <a:defRPr sz="1100"/>
            </a:lvl4pPr>
            <a:lvl5pPr indent="-298450" lvl="4" marL="2286000" rtl="0" algn="l">
              <a:spcBef>
                <a:spcPts val="0"/>
              </a:spcBef>
              <a:spcAft>
                <a:spcPts val="0"/>
              </a:spcAft>
              <a:buClr>
                <a:srgbClr val="404041"/>
              </a:buClr>
              <a:buSzPts val="1100"/>
              <a:buChar char="•"/>
              <a:defRPr sz="11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02" name="Google Shape;102;p15"/>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p15"/>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04" name="Google Shape;104;p15"/>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2" showMasterSp="0">
  <p:cSld name="Title Slide_2">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16"/>
          <p:cNvSpPr txBox="1"/>
          <p:nvPr>
            <p:ph type="title"/>
          </p:nvPr>
        </p:nvSpPr>
        <p:spPr>
          <a:xfrm>
            <a:off x="3121357" y="3138165"/>
            <a:ext cx="4697700" cy="3909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3" showMasterSp="0">
  <p:cSld name="Title Slide_3">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17"/>
          <p:cNvSpPr txBox="1"/>
          <p:nvPr>
            <p:ph type="title"/>
          </p:nvPr>
        </p:nvSpPr>
        <p:spPr>
          <a:xfrm>
            <a:off x="3121357" y="3138165"/>
            <a:ext cx="4697700" cy="3909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4" showMasterSp="0">
  <p:cSld name="Title Slide_4">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p18"/>
          <p:cNvSpPr txBox="1"/>
          <p:nvPr>
            <p:ph type="title"/>
          </p:nvPr>
        </p:nvSpPr>
        <p:spPr>
          <a:xfrm>
            <a:off x="3121357" y="3138165"/>
            <a:ext cx="4697700" cy="3909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eperator_2" showMasterSp="0">
  <p:cSld name="Page Seperator_2">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19"/>
          <p:cNvSpPr txBox="1"/>
          <p:nvPr>
            <p:ph type="title"/>
          </p:nvPr>
        </p:nvSpPr>
        <p:spPr>
          <a:xfrm>
            <a:off x="355988" y="3975588"/>
            <a:ext cx="6916200" cy="435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9"/>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14" name="Google Shape;114;p19"/>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 name="Google Shape;115;p19"/>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16" name="Google Shape;116;p19"/>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eperator_3" showMasterSp="0">
  <p:cSld name="Page Seperator_3">
    <p:bg>
      <p:bgPr>
        <a:blipFill>
          <a:blip r:embed="rId2">
            <a:alphaModFix/>
          </a:blip>
          <a:stretch>
            <a:fillRect/>
          </a:stretch>
        </a:blipFill>
      </p:bgPr>
    </p:bg>
    <p:spTree>
      <p:nvGrpSpPr>
        <p:cNvPr id="117" name="Shape 117"/>
        <p:cNvGrpSpPr/>
        <p:nvPr/>
      </p:nvGrpSpPr>
      <p:grpSpPr>
        <a:xfrm>
          <a:off x="0" y="0"/>
          <a:ext cx="0" cy="0"/>
          <a:chOff x="0" y="0"/>
          <a:chExt cx="0" cy="0"/>
        </a:xfrm>
      </p:grpSpPr>
      <p:sp>
        <p:nvSpPr>
          <p:cNvPr id="118" name="Google Shape;118;p20"/>
          <p:cNvSpPr txBox="1"/>
          <p:nvPr>
            <p:ph type="title"/>
          </p:nvPr>
        </p:nvSpPr>
        <p:spPr>
          <a:xfrm>
            <a:off x="355988" y="3975588"/>
            <a:ext cx="6916200" cy="435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p20"/>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20" name="Google Shape;120;p20"/>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1" name="Google Shape;121;p20"/>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22" name="Google Shape;122;p20"/>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1" showMasterSp="0">
  <p:cSld name="Title Slide_1">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3"/>
          <p:cNvSpPr txBox="1"/>
          <p:nvPr>
            <p:ph type="title"/>
          </p:nvPr>
        </p:nvSpPr>
        <p:spPr>
          <a:xfrm>
            <a:off x="3121357" y="3138165"/>
            <a:ext cx="4697700" cy="3909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eperator_5" showMasterSp="0">
  <p:cSld name="Page Seperator_5">
    <p:bg>
      <p:bgPr>
        <a:blipFill>
          <a:blip r:embed="rId2">
            <a:alphaModFix/>
          </a:blip>
          <a:stretch>
            <a:fillRect/>
          </a:stretch>
        </a:blipFill>
      </p:bgPr>
    </p:bg>
    <p:spTree>
      <p:nvGrpSpPr>
        <p:cNvPr id="123" name="Shape 123"/>
        <p:cNvGrpSpPr/>
        <p:nvPr/>
      </p:nvGrpSpPr>
      <p:grpSpPr>
        <a:xfrm>
          <a:off x="0" y="0"/>
          <a:ext cx="0" cy="0"/>
          <a:chOff x="0" y="0"/>
          <a:chExt cx="0" cy="0"/>
        </a:xfrm>
      </p:grpSpPr>
      <p:sp>
        <p:nvSpPr>
          <p:cNvPr id="124" name="Google Shape;124;p21"/>
          <p:cNvSpPr txBox="1"/>
          <p:nvPr>
            <p:ph type="title"/>
          </p:nvPr>
        </p:nvSpPr>
        <p:spPr>
          <a:xfrm>
            <a:off x="355988" y="3975588"/>
            <a:ext cx="6916200" cy="435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21"/>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26" name="Google Shape;126;p21"/>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1"/>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28" name="Google Shape;128;p21"/>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eperator_6" showMasterSp="0">
  <p:cSld name="Page Seperator_6">
    <p:bg>
      <p:bgPr>
        <a:blipFill>
          <a:blip r:embed="rId2">
            <a:alphaModFix/>
          </a:blip>
          <a:stretch>
            <a:fillRect/>
          </a:stretch>
        </a:blipFill>
      </p:bgPr>
    </p:bg>
    <p:spTree>
      <p:nvGrpSpPr>
        <p:cNvPr id="129" name="Shape 129"/>
        <p:cNvGrpSpPr/>
        <p:nvPr/>
      </p:nvGrpSpPr>
      <p:grpSpPr>
        <a:xfrm>
          <a:off x="0" y="0"/>
          <a:ext cx="0" cy="0"/>
          <a:chOff x="0" y="0"/>
          <a:chExt cx="0" cy="0"/>
        </a:xfrm>
      </p:grpSpPr>
      <p:sp>
        <p:nvSpPr>
          <p:cNvPr id="130" name="Google Shape;130;p22"/>
          <p:cNvSpPr txBox="1"/>
          <p:nvPr>
            <p:ph type="title"/>
          </p:nvPr>
        </p:nvSpPr>
        <p:spPr>
          <a:xfrm>
            <a:off x="355988" y="3975588"/>
            <a:ext cx="6916200" cy="435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1" name="Google Shape;131;p22"/>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32" name="Google Shape;132;p22"/>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3" name="Google Shape;133;p22"/>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34" name="Google Shape;134;p22"/>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eperator_7" showMasterSp="0">
  <p:cSld name="Page Seperator_7">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23"/>
          <p:cNvSpPr txBox="1"/>
          <p:nvPr>
            <p:ph type="title"/>
          </p:nvPr>
        </p:nvSpPr>
        <p:spPr>
          <a:xfrm>
            <a:off x="355988" y="3975588"/>
            <a:ext cx="6916200" cy="435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23"/>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38" name="Google Shape;138;p23"/>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9" name="Google Shape;139;p23"/>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40" name="Google Shape;140;p23"/>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eperator_8" showMasterSp="0">
  <p:cSld name="Page Seperator_8">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4"/>
          <p:cNvSpPr txBox="1"/>
          <p:nvPr>
            <p:ph type="title"/>
          </p:nvPr>
        </p:nvSpPr>
        <p:spPr>
          <a:xfrm>
            <a:off x="355988" y="3975588"/>
            <a:ext cx="6916200" cy="435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3" name="Google Shape;143;p24"/>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44" name="Google Shape;144;p24"/>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5" name="Google Shape;145;p24"/>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46" name="Google Shape;146;p24"/>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Page" showMasterSp="0">
  <p:cSld name="Back Page">
    <p:spTree>
      <p:nvGrpSpPr>
        <p:cNvPr id="147" name="Shape 147"/>
        <p:cNvGrpSpPr/>
        <p:nvPr/>
      </p:nvGrpSpPr>
      <p:grpSpPr>
        <a:xfrm>
          <a:off x="0" y="0"/>
          <a:ext cx="0" cy="0"/>
          <a:chOff x="0" y="0"/>
          <a:chExt cx="0" cy="0"/>
        </a:xfrm>
      </p:grpSpPr>
      <p:sp>
        <p:nvSpPr>
          <p:cNvPr id="148" name="Google Shape;148;p25"/>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49" name="Google Shape;149;p25"/>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_White layout" showMasterSp="0">
  <p:cSld name="1_Title and Content_White layout">
    <p:spTree>
      <p:nvGrpSpPr>
        <p:cNvPr id="150" name="Shape 150"/>
        <p:cNvGrpSpPr/>
        <p:nvPr/>
      </p:nvGrpSpPr>
      <p:grpSpPr>
        <a:xfrm>
          <a:off x="0" y="0"/>
          <a:ext cx="0" cy="0"/>
          <a:chOff x="0" y="0"/>
          <a:chExt cx="0" cy="0"/>
        </a:xfrm>
      </p:grpSpPr>
      <p:sp>
        <p:nvSpPr>
          <p:cNvPr id="151" name="Google Shape;151;p26"/>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52" name="Google Shape;152;p26"/>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153" name="Google Shape;153;p26"/>
          <p:cNvSpPr txBox="1"/>
          <p:nvPr>
            <p:ph idx="1" type="body"/>
          </p:nvPr>
        </p:nvSpPr>
        <p:spPr>
          <a:xfrm>
            <a:off x="357189" y="982266"/>
            <a:ext cx="8429700" cy="3609900"/>
          </a:xfrm>
          <a:prstGeom prst="rect">
            <a:avLst/>
          </a:prstGeom>
          <a:noFill/>
          <a:ln>
            <a:noFill/>
          </a:ln>
        </p:spPr>
        <p:txBody>
          <a:bodyPr anchorCtr="0" anchor="t" bIns="0" lIns="0" spcFirstLastPara="1" rIns="0" wrap="square" tIns="0">
            <a:noAutofit/>
          </a:bodyPr>
          <a:lstStyle>
            <a:lvl1pPr indent="-330200" lvl="0" marL="457200" rtl="0" algn="l">
              <a:spcBef>
                <a:spcPts val="0"/>
              </a:spcBef>
              <a:spcAft>
                <a:spcPts val="0"/>
              </a:spcAft>
              <a:buClr>
                <a:srgbClr val="404041"/>
              </a:buClr>
              <a:buSzPts val="1600"/>
              <a:buChar char="•"/>
              <a:defRPr>
                <a:solidFill>
                  <a:srgbClr val="404041"/>
                </a:solidFill>
              </a:defRPr>
            </a:lvl1pPr>
            <a:lvl2pPr indent="-317500" lvl="1" marL="914400" rtl="0" algn="l">
              <a:spcBef>
                <a:spcPts val="536"/>
              </a:spcBef>
              <a:spcAft>
                <a:spcPts val="0"/>
              </a:spcAft>
              <a:buClr>
                <a:srgbClr val="404041"/>
              </a:buClr>
              <a:buSzPts val="1400"/>
              <a:buChar char="•"/>
              <a:defRPr>
                <a:solidFill>
                  <a:srgbClr val="404041"/>
                </a:solidFill>
              </a:defRPr>
            </a:lvl2pPr>
            <a:lvl3pPr indent="-317500" lvl="2" marL="1371600" rtl="0" algn="l">
              <a:spcBef>
                <a:spcPts val="0"/>
              </a:spcBef>
              <a:spcAft>
                <a:spcPts val="0"/>
              </a:spcAft>
              <a:buClr>
                <a:srgbClr val="404041"/>
              </a:buClr>
              <a:buSzPts val="1400"/>
              <a:buChar char="•"/>
              <a:defRPr>
                <a:solidFill>
                  <a:srgbClr val="404041"/>
                </a:solidFill>
              </a:defRPr>
            </a:lvl3pPr>
            <a:lvl4pPr indent="-317500" lvl="3" marL="1828800" rtl="0" algn="l">
              <a:spcBef>
                <a:spcPts val="0"/>
              </a:spcBef>
              <a:spcAft>
                <a:spcPts val="0"/>
              </a:spcAft>
              <a:buClr>
                <a:srgbClr val="404041"/>
              </a:buClr>
              <a:buSzPts val="1400"/>
              <a:buChar char="•"/>
              <a:defRPr>
                <a:solidFill>
                  <a:srgbClr val="404041"/>
                </a:solidFill>
              </a:defRPr>
            </a:lvl4pPr>
            <a:lvl5pPr indent="-317500" lvl="4" marL="2286000" rtl="0" algn="l">
              <a:spcBef>
                <a:spcPts val="0"/>
              </a:spcBef>
              <a:spcAft>
                <a:spcPts val="0"/>
              </a:spcAft>
              <a:buClr>
                <a:srgbClr val="404041"/>
              </a:buClr>
              <a:buSzPts val="1400"/>
              <a:buChar char="•"/>
              <a:defRPr>
                <a:solidFill>
                  <a:srgbClr val="40404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4" name="Google Shape;154;p26"/>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C00000"/>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5" name="Google Shape;155;p26"/>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56" name="Google Shape;156;p26"/>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Text Black" showMasterSp="0">
  <p:cSld name="1_Divider Text Black">
    <p:spTree>
      <p:nvGrpSpPr>
        <p:cNvPr id="157" name="Shape 157"/>
        <p:cNvGrpSpPr/>
        <p:nvPr/>
      </p:nvGrpSpPr>
      <p:grpSpPr>
        <a:xfrm>
          <a:off x="0" y="0"/>
          <a:ext cx="0" cy="0"/>
          <a:chOff x="0" y="0"/>
          <a:chExt cx="0" cy="0"/>
        </a:xfrm>
      </p:grpSpPr>
      <p:sp>
        <p:nvSpPr>
          <p:cNvPr id="158" name="Google Shape;158;p27"/>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59" name="Google Shape;159;p27"/>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160" name="Google Shape;160;p27"/>
          <p:cNvSpPr txBox="1"/>
          <p:nvPr>
            <p:ph type="ctrTitle"/>
          </p:nvPr>
        </p:nvSpPr>
        <p:spPr>
          <a:xfrm>
            <a:off x="360046" y="857250"/>
            <a:ext cx="8429700" cy="3429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SzPts val="1400"/>
              <a:buNone/>
              <a:defRPr b="0" sz="5500">
                <a:solidFill>
                  <a:srgbClr val="40404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1" name="Google Shape;161;p27"/>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27"/>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egal copy" showMasterSp="0">
  <p:cSld name="1_Legal copy">
    <p:spTree>
      <p:nvGrpSpPr>
        <p:cNvPr id="163" name="Shape 163"/>
        <p:cNvGrpSpPr/>
        <p:nvPr/>
      </p:nvGrpSpPr>
      <p:grpSpPr>
        <a:xfrm>
          <a:off x="0" y="0"/>
          <a:ext cx="0" cy="0"/>
          <a:chOff x="0" y="0"/>
          <a:chExt cx="0" cy="0"/>
        </a:xfrm>
      </p:grpSpPr>
      <p:sp>
        <p:nvSpPr>
          <p:cNvPr id="164" name="Google Shape;164;p28"/>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65" name="Google Shape;165;p28"/>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166" name="Google Shape;166;p28"/>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67" name="Google Shape;167;p28"/>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8" name="Google Shape;168;p28"/>
          <p:cNvSpPr txBox="1"/>
          <p:nvPr>
            <p:ph idx="1" type="body"/>
          </p:nvPr>
        </p:nvSpPr>
        <p:spPr>
          <a:xfrm>
            <a:off x="1883665" y="2112264"/>
            <a:ext cx="5387100" cy="855600"/>
          </a:xfrm>
          <a:prstGeom prst="rect">
            <a:avLst/>
          </a:prstGeom>
          <a:noFill/>
          <a:ln>
            <a:noFill/>
          </a:ln>
        </p:spPr>
        <p:txBody>
          <a:bodyPr anchorCtr="0" anchor="ctr" bIns="45700" lIns="91425" spcFirstLastPara="1" rIns="91425" wrap="square" tIns="45700">
            <a:noAutofit/>
          </a:bodyPr>
          <a:lstStyle>
            <a:lvl1pPr indent="-228600" lvl="0" marL="457200" rtl="0" algn="l">
              <a:spcBef>
                <a:spcPts val="0"/>
              </a:spcBef>
              <a:spcAft>
                <a:spcPts val="0"/>
              </a:spcAft>
              <a:buClr>
                <a:srgbClr val="7F7F7F"/>
              </a:buClr>
              <a:buSzPts val="1000"/>
              <a:buNone/>
              <a:defRPr sz="1000">
                <a:solidFill>
                  <a:srgbClr val="7F7F7F"/>
                </a:solidFill>
              </a:defRPr>
            </a:lvl1pPr>
            <a:lvl2pPr indent="-292100" lvl="1" marL="914400" rtl="0" algn="l">
              <a:spcBef>
                <a:spcPts val="536"/>
              </a:spcBef>
              <a:spcAft>
                <a:spcPts val="0"/>
              </a:spcAft>
              <a:buClr>
                <a:srgbClr val="7F7F7F"/>
              </a:buClr>
              <a:buSzPts val="1000"/>
              <a:buChar char="•"/>
              <a:defRPr sz="1000">
                <a:solidFill>
                  <a:srgbClr val="7F7F7F"/>
                </a:solidFill>
              </a:defRPr>
            </a:lvl2pPr>
            <a:lvl3pPr indent="-292100" lvl="2" marL="1371600" rtl="0" algn="l">
              <a:spcBef>
                <a:spcPts val="0"/>
              </a:spcBef>
              <a:spcAft>
                <a:spcPts val="0"/>
              </a:spcAft>
              <a:buClr>
                <a:srgbClr val="7F7F7F"/>
              </a:buClr>
              <a:buSzPts val="1000"/>
              <a:buChar char="•"/>
              <a:defRPr sz="1000">
                <a:solidFill>
                  <a:srgbClr val="7F7F7F"/>
                </a:solidFill>
              </a:defRPr>
            </a:lvl3pPr>
            <a:lvl4pPr indent="-292100" lvl="3" marL="1828800" rtl="0" algn="l">
              <a:spcBef>
                <a:spcPts val="0"/>
              </a:spcBef>
              <a:spcAft>
                <a:spcPts val="0"/>
              </a:spcAft>
              <a:buClr>
                <a:srgbClr val="7F7F7F"/>
              </a:buClr>
              <a:buSzPts val="1000"/>
              <a:buChar char="•"/>
              <a:defRPr sz="1000">
                <a:solidFill>
                  <a:srgbClr val="7F7F7F"/>
                </a:solidFill>
              </a:defRPr>
            </a:lvl4pPr>
            <a:lvl5pPr indent="-292100" lvl="4" marL="2286000" rtl="0" algn="l">
              <a:spcBef>
                <a:spcPts val="0"/>
              </a:spcBef>
              <a:spcAft>
                <a:spcPts val="0"/>
              </a:spcAft>
              <a:buClr>
                <a:srgbClr val="7F7F7F"/>
              </a:buClr>
              <a:buSzPts val="1000"/>
              <a:buChar char="•"/>
              <a:defRPr sz="1000">
                <a:solidFill>
                  <a:srgbClr val="7F7F7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Image Bottom" showMasterSp="0">
  <p:cSld name="1_Content with Image Bottom">
    <p:spTree>
      <p:nvGrpSpPr>
        <p:cNvPr id="169" name="Shape 169"/>
        <p:cNvGrpSpPr/>
        <p:nvPr/>
      </p:nvGrpSpPr>
      <p:grpSpPr>
        <a:xfrm>
          <a:off x="0" y="0"/>
          <a:ext cx="0" cy="0"/>
          <a:chOff x="0" y="0"/>
          <a:chExt cx="0" cy="0"/>
        </a:xfrm>
      </p:grpSpPr>
      <p:sp>
        <p:nvSpPr>
          <p:cNvPr id="170" name="Google Shape;170;p29"/>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71" name="Google Shape;171;p29"/>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172" name="Google Shape;172;p29"/>
          <p:cNvSpPr/>
          <p:nvPr>
            <p:ph idx="2" type="pic"/>
          </p:nvPr>
        </p:nvSpPr>
        <p:spPr>
          <a:xfrm>
            <a:off x="1" y="2668676"/>
            <a:ext cx="9144000" cy="2474700"/>
          </a:xfrm>
          <a:prstGeom prst="rect">
            <a:avLst/>
          </a:prstGeom>
          <a:solidFill>
            <a:srgbClr val="D8D8D8"/>
          </a:solidFill>
          <a:ln>
            <a:noFill/>
          </a:ln>
        </p:spPr>
        <p:txBody>
          <a:bodyPr anchorCtr="0" anchor="t"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3" name="Google Shape;173;p29"/>
          <p:cNvSpPr txBox="1"/>
          <p:nvPr>
            <p:ph idx="1" type="body"/>
          </p:nvPr>
        </p:nvSpPr>
        <p:spPr>
          <a:xfrm>
            <a:off x="357189" y="982267"/>
            <a:ext cx="8429700" cy="1584000"/>
          </a:xfrm>
          <a:prstGeom prst="rect">
            <a:avLst/>
          </a:prstGeom>
          <a:noFill/>
          <a:ln>
            <a:noFill/>
          </a:ln>
        </p:spPr>
        <p:txBody>
          <a:bodyPr anchorCtr="0" anchor="t" bIns="0" lIns="0" spcFirstLastPara="1" rIns="0" wrap="square" tIns="0">
            <a:noAutofit/>
          </a:bodyPr>
          <a:lstStyle>
            <a:lvl1pPr indent="-330200" lvl="0" marL="457200" rtl="0" algn="l">
              <a:spcBef>
                <a:spcPts val="0"/>
              </a:spcBef>
              <a:spcAft>
                <a:spcPts val="0"/>
              </a:spcAft>
              <a:buClr>
                <a:srgbClr val="404041"/>
              </a:buClr>
              <a:buSzPts val="1600"/>
              <a:buChar char="•"/>
              <a:defRPr>
                <a:solidFill>
                  <a:srgbClr val="404041"/>
                </a:solidFill>
              </a:defRPr>
            </a:lvl1pPr>
            <a:lvl2pPr indent="-317500" lvl="1" marL="914400" rtl="0" algn="l">
              <a:spcBef>
                <a:spcPts val="536"/>
              </a:spcBef>
              <a:spcAft>
                <a:spcPts val="0"/>
              </a:spcAft>
              <a:buClr>
                <a:srgbClr val="404041"/>
              </a:buClr>
              <a:buSzPts val="1400"/>
              <a:buChar char="•"/>
              <a:defRPr>
                <a:solidFill>
                  <a:srgbClr val="404041"/>
                </a:solidFill>
              </a:defRPr>
            </a:lvl2pPr>
            <a:lvl3pPr indent="-317500" lvl="2" marL="1371600" rtl="0" algn="l">
              <a:spcBef>
                <a:spcPts val="0"/>
              </a:spcBef>
              <a:spcAft>
                <a:spcPts val="0"/>
              </a:spcAft>
              <a:buClr>
                <a:srgbClr val="404041"/>
              </a:buClr>
              <a:buSzPts val="1400"/>
              <a:buChar char="•"/>
              <a:defRPr>
                <a:solidFill>
                  <a:srgbClr val="404041"/>
                </a:solidFill>
              </a:defRPr>
            </a:lvl3pPr>
            <a:lvl4pPr indent="-317500" lvl="3" marL="1828800" rtl="0" algn="l">
              <a:spcBef>
                <a:spcPts val="0"/>
              </a:spcBef>
              <a:spcAft>
                <a:spcPts val="0"/>
              </a:spcAft>
              <a:buClr>
                <a:srgbClr val="404041"/>
              </a:buClr>
              <a:buSzPts val="1400"/>
              <a:buChar char="•"/>
              <a:defRPr>
                <a:solidFill>
                  <a:srgbClr val="404041"/>
                </a:solidFill>
              </a:defRPr>
            </a:lvl4pPr>
            <a:lvl5pPr indent="-317500" lvl="4" marL="2286000" rtl="0" algn="l">
              <a:spcBef>
                <a:spcPts val="0"/>
              </a:spcBef>
              <a:spcAft>
                <a:spcPts val="0"/>
              </a:spcAft>
              <a:buClr>
                <a:srgbClr val="404041"/>
              </a:buClr>
              <a:buSzPts val="1400"/>
              <a:buChar char="•"/>
              <a:defRPr>
                <a:solidFill>
                  <a:srgbClr val="40404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74" name="Google Shape;174;p29"/>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2 Images" showMasterSp="0">
  <p:cSld name="1_Content with 2 Images">
    <p:spTree>
      <p:nvGrpSpPr>
        <p:cNvPr id="175" name="Shape 175"/>
        <p:cNvGrpSpPr/>
        <p:nvPr/>
      </p:nvGrpSpPr>
      <p:grpSpPr>
        <a:xfrm>
          <a:off x="0" y="0"/>
          <a:ext cx="0" cy="0"/>
          <a:chOff x="0" y="0"/>
          <a:chExt cx="0" cy="0"/>
        </a:xfrm>
      </p:grpSpPr>
      <p:sp>
        <p:nvSpPr>
          <p:cNvPr id="176" name="Google Shape;176;p30"/>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77" name="Google Shape;177;p30"/>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178" name="Google Shape;178;p30"/>
          <p:cNvSpPr/>
          <p:nvPr>
            <p:ph idx="2" type="pic"/>
          </p:nvPr>
        </p:nvSpPr>
        <p:spPr>
          <a:xfrm>
            <a:off x="1" y="2668676"/>
            <a:ext cx="4572000" cy="2474700"/>
          </a:xfrm>
          <a:prstGeom prst="rect">
            <a:avLst/>
          </a:prstGeom>
          <a:solidFill>
            <a:srgbClr val="D8D8D8"/>
          </a:solidFill>
          <a:ln>
            <a:noFill/>
          </a:ln>
        </p:spPr>
        <p:txBody>
          <a:bodyPr anchorCtr="0" anchor="t"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9" name="Google Shape;179;p30"/>
          <p:cNvSpPr txBox="1"/>
          <p:nvPr>
            <p:ph idx="1" type="body"/>
          </p:nvPr>
        </p:nvSpPr>
        <p:spPr>
          <a:xfrm>
            <a:off x="357189" y="982267"/>
            <a:ext cx="8429700" cy="1584000"/>
          </a:xfrm>
          <a:prstGeom prst="rect">
            <a:avLst/>
          </a:prstGeom>
          <a:noFill/>
          <a:ln>
            <a:noFill/>
          </a:ln>
        </p:spPr>
        <p:txBody>
          <a:bodyPr anchorCtr="0" anchor="t" bIns="0" lIns="0" spcFirstLastPara="1" rIns="0" wrap="square" tIns="0">
            <a:noAutofit/>
          </a:bodyPr>
          <a:lstStyle>
            <a:lvl1pPr indent="-330200" lvl="0" marL="457200" rtl="0" algn="l">
              <a:spcBef>
                <a:spcPts val="0"/>
              </a:spcBef>
              <a:spcAft>
                <a:spcPts val="0"/>
              </a:spcAft>
              <a:buClr>
                <a:srgbClr val="404041"/>
              </a:buClr>
              <a:buSzPts val="1600"/>
              <a:buChar char="•"/>
              <a:defRPr>
                <a:solidFill>
                  <a:srgbClr val="404041"/>
                </a:solidFill>
              </a:defRPr>
            </a:lvl1pPr>
            <a:lvl2pPr indent="-317500" lvl="1" marL="914400" rtl="0" algn="l">
              <a:spcBef>
                <a:spcPts val="536"/>
              </a:spcBef>
              <a:spcAft>
                <a:spcPts val="0"/>
              </a:spcAft>
              <a:buClr>
                <a:srgbClr val="404041"/>
              </a:buClr>
              <a:buSzPts val="1400"/>
              <a:buChar char="•"/>
              <a:defRPr>
                <a:solidFill>
                  <a:srgbClr val="404041"/>
                </a:solidFill>
              </a:defRPr>
            </a:lvl2pPr>
            <a:lvl3pPr indent="-317500" lvl="2" marL="1371600" rtl="0" algn="l">
              <a:spcBef>
                <a:spcPts val="0"/>
              </a:spcBef>
              <a:spcAft>
                <a:spcPts val="0"/>
              </a:spcAft>
              <a:buClr>
                <a:srgbClr val="404041"/>
              </a:buClr>
              <a:buSzPts val="1400"/>
              <a:buChar char="•"/>
              <a:defRPr>
                <a:solidFill>
                  <a:srgbClr val="404041"/>
                </a:solidFill>
              </a:defRPr>
            </a:lvl3pPr>
            <a:lvl4pPr indent="-317500" lvl="3" marL="1828800" rtl="0" algn="l">
              <a:spcBef>
                <a:spcPts val="0"/>
              </a:spcBef>
              <a:spcAft>
                <a:spcPts val="0"/>
              </a:spcAft>
              <a:buClr>
                <a:srgbClr val="404041"/>
              </a:buClr>
              <a:buSzPts val="1400"/>
              <a:buChar char="•"/>
              <a:defRPr>
                <a:solidFill>
                  <a:srgbClr val="404041"/>
                </a:solidFill>
              </a:defRPr>
            </a:lvl4pPr>
            <a:lvl5pPr indent="-317500" lvl="4" marL="2286000" rtl="0" algn="l">
              <a:spcBef>
                <a:spcPts val="0"/>
              </a:spcBef>
              <a:spcAft>
                <a:spcPts val="0"/>
              </a:spcAft>
              <a:buClr>
                <a:srgbClr val="404041"/>
              </a:buClr>
              <a:buSzPts val="1400"/>
              <a:buChar char="•"/>
              <a:defRPr>
                <a:solidFill>
                  <a:srgbClr val="40404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80" name="Google Shape;180;p30"/>
          <p:cNvSpPr/>
          <p:nvPr>
            <p:ph idx="3" type="pic"/>
          </p:nvPr>
        </p:nvSpPr>
        <p:spPr>
          <a:xfrm>
            <a:off x="4572000" y="2668676"/>
            <a:ext cx="4572000" cy="2474700"/>
          </a:xfrm>
          <a:prstGeom prst="rect">
            <a:avLst/>
          </a:prstGeom>
          <a:solidFill>
            <a:srgbClr val="D8D8D8"/>
          </a:solidFill>
          <a:ln>
            <a:noFill/>
          </a:ln>
        </p:spPr>
        <p:txBody>
          <a:bodyPr anchorCtr="0" anchor="t"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81" name="Google Shape;181;p30"/>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_1" showMasterSp="0">
  <p:cSld name="Key Message_1">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4"/>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4"/>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 name="Google Shape;28;p4"/>
          <p:cNvSpPr txBox="1"/>
          <p:nvPr>
            <p:ph type="title"/>
          </p:nvPr>
        </p:nvSpPr>
        <p:spPr>
          <a:xfrm>
            <a:off x="1200587" y="1636409"/>
            <a:ext cx="6546300" cy="16023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sz="2400">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 name="Google Shape;29;p4"/>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30" name="Google Shape;30;p4"/>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With Right Image" showMasterSp="0">
  <p:cSld name="1_Text With Right Image">
    <p:bg>
      <p:bgPr>
        <a:blipFill>
          <a:blip r:embed="rId2">
            <a:alphaModFix/>
          </a:blip>
          <a:stretch>
            <a:fillRect/>
          </a:stretch>
        </a:blipFill>
      </p:bgPr>
    </p:bg>
    <p:spTree>
      <p:nvGrpSpPr>
        <p:cNvPr id="182" name="Shape 182"/>
        <p:cNvGrpSpPr/>
        <p:nvPr/>
      </p:nvGrpSpPr>
      <p:grpSpPr>
        <a:xfrm>
          <a:off x="0" y="0"/>
          <a:ext cx="0" cy="0"/>
          <a:chOff x="0" y="0"/>
          <a:chExt cx="0" cy="0"/>
        </a:xfrm>
      </p:grpSpPr>
      <p:sp>
        <p:nvSpPr>
          <p:cNvPr id="183" name="Google Shape;183;p31"/>
          <p:cNvSpPr txBox="1"/>
          <p:nvPr>
            <p:ph type="title"/>
          </p:nvPr>
        </p:nvSpPr>
        <p:spPr>
          <a:xfrm>
            <a:off x="360045" y="220097"/>
            <a:ext cx="5559000" cy="5721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D24835"/>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4" name="Google Shape;184;p31"/>
          <p:cNvSpPr txBox="1"/>
          <p:nvPr>
            <p:ph idx="1" type="body"/>
          </p:nvPr>
        </p:nvSpPr>
        <p:spPr>
          <a:xfrm>
            <a:off x="360045" y="982270"/>
            <a:ext cx="4000500" cy="3095700"/>
          </a:xfrm>
          <a:prstGeom prst="rect">
            <a:avLst/>
          </a:prstGeom>
          <a:noFill/>
          <a:ln>
            <a:noFill/>
          </a:ln>
        </p:spPr>
        <p:txBody>
          <a:bodyPr anchorCtr="0" anchor="t" bIns="0" lIns="0" spcFirstLastPara="1" rIns="0" wrap="square" tIns="0">
            <a:noAutofit/>
          </a:bodyPr>
          <a:lstStyle>
            <a:lvl1pPr indent="-330200" lvl="0" marL="457200" rtl="0" algn="l">
              <a:spcBef>
                <a:spcPts val="536"/>
              </a:spcBef>
              <a:spcAft>
                <a:spcPts val="0"/>
              </a:spcAft>
              <a:buClr>
                <a:srgbClr val="404041"/>
              </a:buClr>
              <a:buSzPts val="1600"/>
              <a:buChar char="•"/>
              <a:defRPr b="0" sz="1600">
                <a:solidFill>
                  <a:srgbClr val="404041"/>
                </a:solidFill>
              </a:defRPr>
            </a:lvl1pPr>
            <a:lvl2pPr indent="-317500" lvl="1" marL="914400" rtl="0" algn="l">
              <a:spcBef>
                <a:spcPts val="536"/>
              </a:spcBef>
              <a:spcAft>
                <a:spcPts val="0"/>
              </a:spcAft>
              <a:buClr>
                <a:srgbClr val="404041"/>
              </a:buClr>
              <a:buSzPts val="1400"/>
              <a:buChar char="•"/>
              <a:defRPr sz="1400">
                <a:solidFill>
                  <a:srgbClr val="404041"/>
                </a:solidFill>
              </a:defRPr>
            </a:lvl2pPr>
            <a:lvl3pPr indent="-317500" lvl="2" marL="1371600" rtl="0" algn="l">
              <a:spcBef>
                <a:spcPts val="0"/>
              </a:spcBef>
              <a:spcAft>
                <a:spcPts val="0"/>
              </a:spcAft>
              <a:buClr>
                <a:srgbClr val="404041"/>
              </a:buClr>
              <a:buSzPts val="1400"/>
              <a:buChar char="•"/>
              <a:defRPr sz="1400">
                <a:solidFill>
                  <a:srgbClr val="404041"/>
                </a:solidFill>
              </a:defRPr>
            </a:lvl3pPr>
            <a:lvl4pPr indent="-317500" lvl="3" marL="1828800" rtl="0" algn="l">
              <a:spcBef>
                <a:spcPts val="0"/>
              </a:spcBef>
              <a:spcAft>
                <a:spcPts val="0"/>
              </a:spcAft>
              <a:buClr>
                <a:srgbClr val="404041"/>
              </a:buClr>
              <a:buSzPts val="1400"/>
              <a:buChar char="•"/>
              <a:defRPr sz="1400">
                <a:solidFill>
                  <a:srgbClr val="404041"/>
                </a:solidFill>
              </a:defRPr>
            </a:lvl4pPr>
            <a:lvl5pPr indent="-317500" lvl="4" marL="2286000" rtl="0" algn="l">
              <a:spcBef>
                <a:spcPts val="0"/>
              </a:spcBef>
              <a:spcAft>
                <a:spcPts val="0"/>
              </a:spcAft>
              <a:buClr>
                <a:srgbClr val="404041"/>
              </a:buClr>
              <a:buSzPts val="1400"/>
              <a:buChar char="•"/>
              <a:defRPr sz="1400">
                <a:solidFill>
                  <a:srgbClr val="404041"/>
                </a:solidFill>
              </a:defRPr>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85" name="Google Shape;185;p31"/>
          <p:cNvSpPr/>
          <p:nvPr>
            <p:ph idx="2" type="pic"/>
          </p:nvPr>
        </p:nvSpPr>
        <p:spPr>
          <a:xfrm>
            <a:off x="4572000" y="982270"/>
            <a:ext cx="3039900" cy="3095700"/>
          </a:xfrm>
          <a:prstGeom prst="rect">
            <a:avLst/>
          </a:prstGeom>
          <a:solidFill>
            <a:srgbClr val="D8D8D8"/>
          </a:solidFill>
          <a:ln>
            <a:noFill/>
          </a:ln>
        </p:spPr>
        <p:txBody>
          <a:bodyPr anchorCtr="0" anchor="t"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rt Only" showMasterSp="0">
  <p:cSld name="1_Chart Only">
    <p:spTree>
      <p:nvGrpSpPr>
        <p:cNvPr id="186" name="Shape 186"/>
        <p:cNvGrpSpPr/>
        <p:nvPr/>
      </p:nvGrpSpPr>
      <p:grpSpPr>
        <a:xfrm>
          <a:off x="0" y="0"/>
          <a:ext cx="0" cy="0"/>
          <a:chOff x="0" y="0"/>
          <a:chExt cx="0" cy="0"/>
        </a:xfrm>
      </p:grpSpPr>
      <p:sp>
        <p:nvSpPr>
          <p:cNvPr id="187" name="Google Shape;187;p32"/>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88" name="Google Shape;188;p32"/>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189" name="Google Shape;189;p32"/>
          <p:cNvSpPr/>
          <p:nvPr>
            <p:ph idx="2" type="chart"/>
          </p:nvPr>
        </p:nvSpPr>
        <p:spPr>
          <a:xfrm>
            <a:off x="1435608" y="1289304"/>
            <a:ext cx="6286500" cy="3154800"/>
          </a:xfrm>
          <a:prstGeom prst="rect">
            <a:avLst/>
          </a:prstGeom>
          <a:noFill/>
          <a:ln>
            <a:noFill/>
          </a:ln>
        </p:spPr>
        <p:txBody>
          <a:bodyPr anchorCtr="1" anchor="ctr"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90" name="Google Shape;190;p32"/>
          <p:cNvSpPr txBox="1"/>
          <p:nvPr>
            <p:ph idx="1" type="body"/>
          </p:nvPr>
        </p:nvSpPr>
        <p:spPr>
          <a:xfrm>
            <a:off x="357189" y="978408"/>
            <a:ext cx="8429700" cy="318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Font typeface="Arial"/>
              <a:buNone/>
              <a:defRPr sz="1400">
                <a:solidFill>
                  <a:srgbClr val="404041"/>
                </a:solidFill>
              </a:defRPr>
            </a:lvl1pPr>
            <a:lvl2pPr indent="-311150" lvl="1" marL="914400" rtl="0" algn="l">
              <a:spcBef>
                <a:spcPts val="536"/>
              </a:spcBef>
              <a:spcAft>
                <a:spcPts val="0"/>
              </a:spcAft>
              <a:buClr>
                <a:srgbClr val="404041"/>
              </a:buClr>
              <a:buSzPts val="1300"/>
              <a:buChar char="•"/>
              <a:defRPr sz="1300"/>
            </a:lvl2pPr>
            <a:lvl3pPr indent="-311150" lvl="2" marL="1371600" rtl="0" algn="l">
              <a:spcBef>
                <a:spcPts val="0"/>
              </a:spcBef>
              <a:spcAft>
                <a:spcPts val="0"/>
              </a:spcAft>
              <a:buClr>
                <a:srgbClr val="404041"/>
              </a:buClr>
              <a:buSzPts val="1300"/>
              <a:buChar char="•"/>
              <a:defRPr sz="1300"/>
            </a:lvl3pPr>
            <a:lvl4pPr indent="-311150" lvl="3" marL="1828800" rtl="0" algn="l">
              <a:spcBef>
                <a:spcPts val="0"/>
              </a:spcBef>
              <a:spcAft>
                <a:spcPts val="0"/>
              </a:spcAft>
              <a:buClr>
                <a:srgbClr val="404041"/>
              </a:buClr>
              <a:buSzPts val="1300"/>
              <a:buChar char="•"/>
              <a:defRPr sz="1300"/>
            </a:lvl4pPr>
            <a:lvl5pPr indent="-311150" lvl="4" marL="2286000" rtl="0" algn="l">
              <a:spcBef>
                <a:spcPts val="0"/>
              </a:spcBef>
              <a:spcAft>
                <a:spcPts val="0"/>
              </a:spcAft>
              <a:buClr>
                <a:srgbClr val="404041"/>
              </a:buClr>
              <a:buSzPts val="1300"/>
              <a:buChar char="•"/>
              <a:defRPr sz="13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91" name="Google Shape;191;p32"/>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2" name="Google Shape;192;p32"/>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93" name="Google Shape;193;p32"/>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rt and Content" showMasterSp="0">
  <p:cSld name="1_Chart and Content">
    <p:spTree>
      <p:nvGrpSpPr>
        <p:cNvPr id="194" name="Shape 194"/>
        <p:cNvGrpSpPr/>
        <p:nvPr/>
      </p:nvGrpSpPr>
      <p:grpSpPr>
        <a:xfrm>
          <a:off x="0" y="0"/>
          <a:ext cx="0" cy="0"/>
          <a:chOff x="0" y="0"/>
          <a:chExt cx="0" cy="0"/>
        </a:xfrm>
      </p:grpSpPr>
      <p:sp>
        <p:nvSpPr>
          <p:cNvPr id="195" name="Google Shape;195;p33"/>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96" name="Google Shape;196;p33"/>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197" name="Google Shape;197;p33"/>
          <p:cNvSpPr txBox="1"/>
          <p:nvPr>
            <p:ph idx="1" type="body"/>
          </p:nvPr>
        </p:nvSpPr>
        <p:spPr>
          <a:xfrm>
            <a:off x="6227329" y="978408"/>
            <a:ext cx="2559600" cy="34665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rgbClr val="404041"/>
              </a:buClr>
              <a:buSzPts val="1400"/>
              <a:buChar char="•"/>
              <a:defRPr sz="1400">
                <a:solidFill>
                  <a:srgbClr val="404041"/>
                </a:solidFill>
              </a:defRPr>
            </a:lvl1pPr>
            <a:lvl2pPr indent="-317500" lvl="1" marL="914400" rtl="0" algn="l">
              <a:spcBef>
                <a:spcPts val="536"/>
              </a:spcBef>
              <a:spcAft>
                <a:spcPts val="0"/>
              </a:spcAft>
              <a:buClr>
                <a:srgbClr val="404041"/>
              </a:buClr>
              <a:buSzPts val="1400"/>
              <a:buChar char="•"/>
              <a:defRPr sz="1400">
                <a:solidFill>
                  <a:srgbClr val="404041"/>
                </a:solidFill>
              </a:defRPr>
            </a:lvl2pPr>
            <a:lvl3pPr indent="-317500" lvl="2" marL="1371600" rtl="0" algn="l">
              <a:spcBef>
                <a:spcPts val="0"/>
              </a:spcBef>
              <a:spcAft>
                <a:spcPts val="0"/>
              </a:spcAft>
              <a:buClr>
                <a:srgbClr val="404041"/>
              </a:buClr>
              <a:buSzPts val="1400"/>
              <a:buChar char="•"/>
              <a:defRPr sz="1400">
                <a:solidFill>
                  <a:srgbClr val="404041"/>
                </a:solidFill>
              </a:defRPr>
            </a:lvl3pPr>
            <a:lvl4pPr indent="-317500" lvl="3" marL="1828800" rtl="0" algn="l">
              <a:spcBef>
                <a:spcPts val="0"/>
              </a:spcBef>
              <a:spcAft>
                <a:spcPts val="0"/>
              </a:spcAft>
              <a:buClr>
                <a:srgbClr val="404041"/>
              </a:buClr>
              <a:buSzPts val="1400"/>
              <a:buChar char="•"/>
              <a:defRPr sz="1400">
                <a:solidFill>
                  <a:srgbClr val="404041"/>
                </a:solidFill>
              </a:defRPr>
            </a:lvl4pPr>
            <a:lvl5pPr indent="-317500" lvl="4" marL="2286000" rtl="0" algn="l">
              <a:spcBef>
                <a:spcPts val="0"/>
              </a:spcBef>
              <a:spcAft>
                <a:spcPts val="0"/>
              </a:spcAft>
              <a:buClr>
                <a:srgbClr val="404041"/>
              </a:buClr>
              <a:buSzPts val="1400"/>
              <a:buChar char="•"/>
              <a:defRPr sz="1400">
                <a:solidFill>
                  <a:srgbClr val="40404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98" name="Google Shape;198;p33"/>
          <p:cNvSpPr/>
          <p:nvPr>
            <p:ph idx="2" type="chart"/>
          </p:nvPr>
        </p:nvSpPr>
        <p:spPr>
          <a:xfrm>
            <a:off x="357188" y="1289304"/>
            <a:ext cx="5657700" cy="3154800"/>
          </a:xfrm>
          <a:prstGeom prst="rect">
            <a:avLst/>
          </a:prstGeom>
          <a:noFill/>
          <a:ln>
            <a:noFill/>
          </a:ln>
        </p:spPr>
        <p:txBody>
          <a:bodyPr anchorCtr="1" anchor="ctr" bIns="0" lIns="0" spcFirstLastPara="1" rIns="0" wrap="square" tIns="0">
            <a:noAutofit/>
          </a:bodyPr>
          <a:lstStyle>
            <a:lvl1pPr lvl="0" marR="0" rtl="0" algn="l">
              <a:spcBef>
                <a:spcPts val="0"/>
              </a:spcBef>
              <a:spcAft>
                <a:spcPts val="0"/>
              </a:spcAft>
              <a:buClr>
                <a:srgbClr val="404041"/>
              </a:buClr>
              <a:buSzPts val="1200"/>
              <a:buFont typeface="Arial"/>
              <a:buNone/>
              <a:defRPr b="0" i="0" sz="1200" u="none" cap="none" strike="noStrike">
                <a:solidFill>
                  <a:srgbClr val="404041"/>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99" name="Google Shape;199;p33"/>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0" name="Google Shape;200;p33"/>
          <p:cNvSpPr txBox="1"/>
          <p:nvPr>
            <p:ph idx="3" type="body"/>
          </p:nvPr>
        </p:nvSpPr>
        <p:spPr>
          <a:xfrm>
            <a:off x="357188" y="978408"/>
            <a:ext cx="5656500" cy="3186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None/>
              <a:defRPr sz="1400">
                <a:solidFill>
                  <a:srgbClr val="404041"/>
                </a:solidFill>
              </a:defRPr>
            </a:lvl1pPr>
            <a:lvl2pPr indent="-342900" lvl="1" marL="914400" rtl="0" algn="l">
              <a:spcBef>
                <a:spcPts val="536"/>
              </a:spcBef>
              <a:spcAft>
                <a:spcPts val="0"/>
              </a:spcAft>
              <a:buClr>
                <a:srgbClr val="404041"/>
              </a:buClr>
              <a:buSzPts val="1800"/>
              <a:buChar char="•"/>
              <a:defRPr/>
            </a:lvl2pPr>
            <a:lvl3pPr indent="-342900" lvl="2" marL="1371600" rtl="0" algn="l">
              <a:spcBef>
                <a:spcPts val="0"/>
              </a:spcBef>
              <a:spcAft>
                <a:spcPts val="0"/>
              </a:spcAft>
              <a:buClr>
                <a:srgbClr val="404041"/>
              </a:buClr>
              <a:buSzPts val="1800"/>
              <a:buChar char="•"/>
              <a:defRPr/>
            </a:lvl3pPr>
            <a:lvl4pPr indent="-342900" lvl="3" marL="1828800" rtl="0" algn="l">
              <a:spcBef>
                <a:spcPts val="0"/>
              </a:spcBef>
              <a:spcAft>
                <a:spcPts val="0"/>
              </a:spcAft>
              <a:buClr>
                <a:srgbClr val="404041"/>
              </a:buClr>
              <a:buSzPts val="1800"/>
              <a:buChar char="•"/>
              <a:defRPr/>
            </a:lvl4pPr>
            <a:lvl5pPr indent="-342900" lvl="4" marL="2286000" rtl="0" algn="l">
              <a:spcBef>
                <a:spcPts val="0"/>
              </a:spcBef>
              <a:spcAft>
                <a:spcPts val="0"/>
              </a:spcAft>
              <a:buClr>
                <a:srgbClr val="40404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01" name="Google Shape;201;p33"/>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02" name="Google Shape;202;p33"/>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rts and Content 3" showMasterSp="0">
  <p:cSld name="1_Charts and Content 3">
    <p:spTree>
      <p:nvGrpSpPr>
        <p:cNvPr id="203" name="Shape 203"/>
        <p:cNvGrpSpPr/>
        <p:nvPr/>
      </p:nvGrpSpPr>
      <p:grpSpPr>
        <a:xfrm>
          <a:off x="0" y="0"/>
          <a:ext cx="0" cy="0"/>
          <a:chOff x="0" y="0"/>
          <a:chExt cx="0" cy="0"/>
        </a:xfrm>
      </p:grpSpPr>
      <p:sp>
        <p:nvSpPr>
          <p:cNvPr id="204" name="Google Shape;204;p34"/>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205" name="Google Shape;205;p34"/>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206" name="Google Shape;206;p34"/>
          <p:cNvSpPr txBox="1"/>
          <p:nvPr>
            <p:ph idx="1" type="body"/>
          </p:nvPr>
        </p:nvSpPr>
        <p:spPr>
          <a:xfrm>
            <a:off x="356659" y="1225296"/>
            <a:ext cx="2707500" cy="17151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None/>
              <a:defRPr sz="1400">
                <a:solidFill>
                  <a:srgbClr val="404041"/>
                </a:solidFill>
              </a:defRPr>
            </a:lvl1pPr>
            <a:lvl2pPr indent="-298450" lvl="1" marL="914400" rtl="0" algn="l">
              <a:spcBef>
                <a:spcPts val="536"/>
              </a:spcBef>
              <a:spcAft>
                <a:spcPts val="0"/>
              </a:spcAft>
              <a:buClr>
                <a:srgbClr val="404041"/>
              </a:buClr>
              <a:buSzPts val="1100"/>
              <a:buChar char="•"/>
              <a:defRPr sz="1100"/>
            </a:lvl2pPr>
            <a:lvl3pPr indent="-298450" lvl="2" marL="1371600" rtl="0" algn="l">
              <a:spcBef>
                <a:spcPts val="0"/>
              </a:spcBef>
              <a:spcAft>
                <a:spcPts val="0"/>
              </a:spcAft>
              <a:buClr>
                <a:srgbClr val="404041"/>
              </a:buClr>
              <a:buSzPts val="1100"/>
              <a:buChar char="•"/>
              <a:defRPr sz="1100"/>
            </a:lvl3pPr>
            <a:lvl4pPr indent="-298450" lvl="3" marL="1828800" rtl="0" algn="l">
              <a:spcBef>
                <a:spcPts val="0"/>
              </a:spcBef>
              <a:spcAft>
                <a:spcPts val="0"/>
              </a:spcAft>
              <a:buClr>
                <a:srgbClr val="404041"/>
              </a:buClr>
              <a:buSzPts val="1100"/>
              <a:buChar char="•"/>
              <a:defRPr sz="1100"/>
            </a:lvl4pPr>
            <a:lvl5pPr indent="-298450" lvl="4" marL="2286000" rtl="0" algn="l">
              <a:spcBef>
                <a:spcPts val="0"/>
              </a:spcBef>
              <a:spcAft>
                <a:spcPts val="0"/>
              </a:spcAft>
              <a:buClr>
                <a:srgbClr val="404041"/>
              </a:buClr>
              <a:buSzPts val="1100"/>
              <a:buChar char="•"/>
              <a:defRPr sz="11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207" name="Google Shape;207;p34"/>
          <p:cNvSpPr txBox="1"/>
          <p:nvPr>
            <p:ph idx="2" type="body"/>
          </p:nvPr>
        </p:nvSpPr>
        <p:spPr>
          <a:xfrm>
            <a:off x="357189" y="3086102"/>
            <a:ext cx="8429700" cy="1510200"/>
          </a:xfrm>
          <a:prstGeom prst="rect">
            <a:avLst/>
          </a:prstGeom>
          <a:noFill/>
          <a:ln>
            <a:noFill/>
          </a:ln>
        </p:spPr>
        <p:txBody>
          <a:bodyPr anchorCtr="0" anchor="t" bIns="0" lIns="0" spcFirstLastPara="1" rIns="0" wrap="square" tIns="0">
            <a:noAutofit/>
          </a:bodyPr>
          <a:lstStyle>
            <a:lvl1pPr indent="-317500" lvl="0" marL="457200" rtl="0" algn="l">
              <a:spcBef>
                <a:spcPts val="536"/>
              </a:spcBef>
              <a:spcAft>
                <a:spcPts val="0"/>
              </a:spcAft>
              <a:buClr>
                <a:srgbClr val="404041"/>
              </a:buClr>
              <a:buSzPts val="1400"/>
              <a:buChar char="•"/>
              <a:defRPr sz="1400">
                <a:solidFill>
                  <a:srgbClr val="404041"/>
                </a:solidFill>
              </a:defRPr>
            </a:lvl1pPr>
            <a:lvl2pPr indent="-317500" lvl="1" marL="914400" rtl="0" algn="l">
              <a:spcBef>
                <a:spcPts val="536"/>
              </a:spcBef>
              <a:spcAft>
                <a:spcPts val="0"/>
              </a:spcAft>
              <a:buClr>
                <a:srgbClr val="404041"/>
              </a:buClr>
              <a:buSzPts val="1400"/>
              <a:buChar char="•"/>
              <a:defRPr sz="1400">
                <a:solidFill>
                  <a:srgbClr val="404041"/>
                </a:solidFill>
              </a:defRPr>
            </a:lvl2pPr>
            <a:lvl3pPr indent="-317500" lvl="2" marL="1371600" rtl="0" algn="l">
              <a:spcBef>
                <a:spcPts val="0"/>
              </a:spcBef>
              <a:spcAft>
                <a:spcPts val="0"/>
              </a:spcAft>
              <a:buClr>
                <a:srgbClr val="404041"/>
              </a:buClr>
              <a:buSzPts val="1400"/>
              <a:buChar char="•"/>
              <a:defRPr sz="1400">
                <a:solidFill>
                  <a:srgbClr val="404041"/>
                </a:solidFill>
              </a:defRPr>
            </a:lvl3pPr>
            <a:lvl4pPr indent="-317500" lvl="3" marL="1828800" rtl="0" algn="l">
              <a:spcBef>
                <a:spcPts val="0"/>
              </a:spcBef>
              <a:spcAft>
                <a:spcPts val="0"/>
              </a:spcAft>
              <a:buClr>
                <a:srgbClr val="404041"/>
              </a:buClr>
              <a:buSzPts val="1400"/>
              <a:buChar char="•"/>
              <a:defRPr sz="1400">
                <a:solidFill>
                  <a:srgbClr val="404041"/>
                </a:solidFill>
              </a:defRPr>
            </a:lvl4pPr>
            <a:lvl5pPr indent="-317500" lvl="4" marL="2286000" rtl="0" algn="l">
              <a:spcBef>
                <a:spcPts val="0"/>
              </a:spcBef>
              <a:spcAft>
                <a:spcPts val="0"/>
              </a:spcAft>
              <a:buClr>
                <a:srgbClr val="404041"/>
              </a:buClr>
              <a:buSzPts val="1400"/>
              <a:buChar char="•"/>
              <a:defRPr sz="1400">
                <a:solidFill>
                  <a:srgbClr val="404041"/>
                </a:solidFill>
              </a:defRPr>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208" name="Google Shape;208;p34"/>
          <p:cNvSpPr txBox="1"/>
          <p:nvPr>
            <p:ph idx="3" type="body"/>
          </p:nvPr>
        </p:nvSpPr>
        <p:spPr>
          <a:xfrm>
            <a:off x="3216699" y="1225296"/>
            <a:ext cx="2707500" cy="17151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None/>
              <a:defRPr sz="1400">
                <a:solidFill>
                  <a:srgbClr val="404041"/>
                </a:solidFill>
              </a:defRPr>
            </a:lvl1pPr>
            <a:lvl2pPr indent="-298450" lvl="1" marL="914400" rtl="0" algn="l">
              <a:spcBef>
                <a:spcPts val="536"/>
              </a:spcBef>
              <a:spcAft>
                <a:spcPts val="0"/>
              </a:spcAft>
              <a:buClr>
                <a:srgbClr val="404041"/>
              </a:buClr>
              <a:buSzPts val="1100"/>
              <a:buChar char="•"/>
              <a:defRPr sz="1100"/>
            </a:lvl2pPr>
            <a:lvl3pPr indent="-298450" lvl="2" marL="1371600" rtl="0" algn="l">
              <a:spcBef>
                <a:spcPts val="0"/>
              </a:spcBef>
              <a:spcAft>
                <a:spcPts val="0"/>
              </a:spcAft>
              <a:buClr>
                <a:srgbClr val="404041"/>
              </a:buClr>
              <a:buSzPts val="1100"/>
              <a:buChar char="•"/>
              <a:defRPr sz="1100"/>
            </a:lvl3pPr>
            <a:lvl4pPr indent="-298450" lvl="3" marL="1828800" rtl="0" algn="l">
              <a:spcBef>
                <a:spcPts val="0"/>
              </a:spcBef>
              <a:spcAft>
                <a:spcPts val="0"/>
              </a:spcAft>
              <a:buClr>
                <a:srgbClr val="404041"/>
              </a:buClr>
              <a:buSzPts val="1100"/>
              <a:buChar char="•"/>
              <a:defRPr sz="1100"/>
            </a:lvl4pPr>
            <a:lvl5pPr indent="-298450" lvl="4" marL="2286000" rtl="0" algn="l">
              <a:spcBef>
                <a:spcPts val="0"/>
              </a:spcBef>
              <a:spcAft>
                <a:spcPts val="0"/>
              </a:spcAft>
              <a:buClr>
                <a:srgbClr val="404041"/>
              </a:buClr>
              <a:buSzPts val="1100"/>
              <a:buChar char="•"/>
              <a:defRPr sz="11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209" name="Google Shape;209;p34"/>
          <p:cNvSpPr txBox="1"/>
          <p:nvPr>
            <p:ph idx="4" type="body"/>
          </p:nvPr>
        </p:nvSpPr>
        <p:spPr>
          <a:xfrm>
            <a:off x="6076739" y="1225296"/>
            <a:ext cx="2707500" cy="17151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Clr>
                <a:srgbClr val="404041"/>
              </a:buClr>
              <a:buSzPts val="1400"/>
              <a:buNone/>
              <a:defRPr sz="1400">
                <a:solidFill>
                  <a:srgbClr val="404041"/>
                </a:solidFill>
              </a:defRPr>
            </a:lvl1pPr>
            <a:lvl2pPr indent="-298450" lvl="1" marL="914400" rtl="0" algn="l">
              <a:spcBef>
                <a:spcPts val="536"/>
              </a:spcBef>
              <a:spcAft>
                <a:spcPts val="0"/>
              </a:spcAft>
              <a:buClr>
                <a:srgbClr val="404041"/>
              </a:buClr>
              <a:buSzPts val="1100"/>
              <a:buChar char="•"/>
              <a:defRPr sz="1100"/>
            </a:lvl2pPr>
            <a:lvl3pPr indent="-298450" lvl="2" marL="1371600" rtl="0" algn="l">
              <a:spcBef>
                <a:spcPts val="0"/>
              </a:spcBef>
              <a:spcAft>
                <a:spcPts val="0"/>
              </a:spcAft>
              <a:buClr>
                <a:srgbClr val="404041"/>
              </a:buClr>
              <a:buSzPts val="1100"/>
              <a:buChar char="•"/>
              <a:defRPr sz="1100"/>
            </a:lvl3pPr>
            <a:lvl4pPr indent="-298450" lvl="3" marL="1828800" rtl="0" algn="l">
              <a:spcBef>
                <a:spcPts val="0"/>
              </a:spcBef>
              <a:spcAft>
                <a:spcPts val="0"/>
              </a:spcAft>
              <a:buClr>
                <a:srgbClr val="404041"/>
              </a:buClr>
              <a:buSzPts val="1100"/>
              <a:buChar char="•"/>
              <a:defRPr sz="1100"/>
            </a:lvl4pPr>
            <a:lvl5pPr indent="-298450" lvl="4" marL="2286000" rtl="0" algn="l">
              <a:spcBef>
                <a:spcPts val="0"/>
              </a:spcBef>
              <a:spcAft>
                <a:spcPts val="0"/>
              </a:spcAft>
              <a:buClr>
                <a:srgbClr val="404041"/>
              </a:buClr>
              <a:buSzPts val="1100"/>
              <a:buChar char="•"/>
              <a:defRPr sz="11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210" name="Google Shape;210;p34"/>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1" name="Google Shape;211;p34"/>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12" name="Google Shape;212;p34"/>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showMasterSp="0">
  <p:cSld name="Content with Caption">
    <p:spTree>
      <p:nvGrpSpPr>
        <p:cNvPr id="213" name="Shape 213"/>
        <p:cNvGrpSpPr/>
        <p:nvPr/>
      </p:nvGrpSpPr>
      <p:grpSpPr>
        <a:xfrm>
          <a:off x="0" y="0"/>
          <a:ext cx="0" cy="0"/>
          <a:chOff x="0" y="0"/>
          <a:chExt cx="0" cy="0"/>
        </a:xfrm>
      </p:grpSpPr>
      <p:sp>
        <p:nvSpPr>
          <p:cNvPr id="214" name="Google Shape;214;p35"/>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template" type="blank">
  <p:cSld name="BLANK">
    <p:spTree>
      <p:nvGrpSpPr>
        <p:cNvPr id="215" name="Shape 215"/>
        <p:cNvGrpSpPr/>
        <p:nvPr/>
      </p:nvGrpSpPr>
      <p:grpSpPr>
        <a:xfrm>
          <a:off x="0" y="0"/>
          <a:ext cx="0" cy="0"/>
          <a:chOff x="0" y="0"/>
          <a:chExt cx="0" cy="0"/>
        </a:xfrm>
      </p:grpSpPr>
      <p:pic>
        <p:nvPicPr>
          <p:cNvPr id="216" name="Google Shape;216;p36"/>
          <p:cNvPicPr preferRelativeResize="0"/>
          <p:nvPr/>
        </p:nvPicPr>
        <p:blipFill>
          <a:blip r:embed="rId2">
            <a:alphaModFix/>
          </a:blip>
          <a:stretch>
            <a:fillRect/>
          </a:stretch>
        </p:blipFill>
        <p:spPr>
          <a:xfrm>
            <a:off x="7730525" y="4542800"/>
            <a:ext cx="1292650" cy="248600"/>
          </a:xfrm>
          <a:prstGeom prst="rect">
            <a:avLst/>
          </a:prstGeom>
          <a:noFill/>
          <a:ln cap="flat" cmpd="sng" w="9525">
            <a:solidFill>
              <a:srgbClr val="414042"/>
            </a:solidFill>
            <a:prstDash val="solid"/>
            <a:round/>
            <a:headEnd len="sm" w="sm" type="none"/>
            <a:tailEnd len="sm" w="sm" type="none"/>
          </a:ln>
        </p:spPr>
      </p:pic>
      <p:sp>
        <p:nvSpPr>
          <p:cNvPr id="217" name="Google Shape;217;p36"/>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8" name="Shape 218"/>
        <p:cNvGrpSpPr/>
        <p:nvPr/>
      </p:nvGrpSpPr>
      <p:grpSpPr>
        <a:xfrm>
          <a:off x="0" y="0"/>
          <a:ext cx="0" cy="0"/>
          <a:chOff x="0" y="0"/>
          <a:chExt cx="0" cy="0"/>
        </a:xfrm>
      </p:grpSpPr>
      <p:sp>
        <p:nvSpPr>
          <p:cNvPr id="219" name="Google Shape;219;p37"/>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0" name="Google Shape;220;p37"/>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17500" lvl="1" marL="914400" rtl="0">
              <a:spcBef>
                <a:spcPts val="536"/>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42900" lvl="5" marL="2743200" rtl="0">
              <a:spcBef>
                <a:spcPts val="360"/>
              </a:spcBef>
              <a:spcAft>
                <a:spcPts val="0"/>
              </a:spcAft>
              <a:buSzPts val="1800"/>
              <a:buChar char="•"/>
              <a:defRPr/>
            </a:lvl6pPr>
            <a:lvl7pPr indent="-342900" lvl="6" marL="3200400" rtl="0">
              <a:spcBef>
                <a:spcPts val="360"/>
              </a:spcBef>
              <a:spcAft>
                <a:spcPts val="0"/>
              </a:spcAft>
              <a:buSzPts val="1800"/>
              <a:buChar char="•"/>
              <a:defRPr/>
            </a:lvl7pPr>
            <a:lvl8pPr indent="-342900" lvl="7" marL="3657600" rtl="0">
              <a:spcBef>
                <a:spcPts val="360"/>
              </a:spcBef>
              <a:spcAft>
                <a:spcPts val="0"/>
              </a:spcAft>
              <a:buSzPts val="1800"/>
              <a:buChar char="•"/>
              <a:defRPr/>
            </a:lvl8pPr>
            <a:lvl9pPr indent="-342900" lvl="8" marL="4114800" rtl="0">
              <a:spcBef>
                <a:spcPts val="360"/>
              </a:spcBef>
              <a:spcAft>
                <a:spcPts val="0"/>
              </a:spcAft>
              <a:buSzPts val="1800"/>
              <a:buChar char="•"/>
              <a:defRPr/>
            </a:lvl9pPr>
          </a:lstStyle>
          <a:p/>
        </p:txBody>
      </p:sp>
      <p:sp>
        <p:nvSpPr>
          <p:cNvPr id="221" name="Google Shape;221;p37"/>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Message_2" showMasterSp="0">
  <p:cSld name="Key Message_2">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5"/>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5"/>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 name="Google Shape;34;p5"/>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35" name="Google Shape;35;p5"/>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
        <p:nvSpPr>
          <p:cNvPr id="36" name="Google Shape;36;p5"/>
          <p:cNvSpPr txBox="1"/>
          <p:nvPr>
            <p:ph type="title"/>
          </p:nvPr>
        </p:nvSpPr>
        <p:spPr>
          <a:xfrm>
            <a:off x="1200587" y="1636409"/>
            <a:ext cx="6546300" cy="16023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sz="2400">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Text Black" showMasterSp="0">
  <p:cSld name="Divider Text Black">
    <p:spTree>
      <p:nvGrpSpPr>
        <p:cNvPr id="37" name="Shape 37"/>
        <p:cNvGrpSpPr/>
        <p:nvPr/>
      </p:nvGrpSpPr>
      <p:grpSpPr>
        <a:xfrm>
          <a:off x="0" y="0"/>
          <a:ext cx="0" cy="0"/>
          <a:chOff x="0" y="0"/>
          <a:chExt cx="0" cy="0"/>
        </a:xfrm>
      </p:grpSpPr>
      <p:sp>
        <p:nvSpPr>
          <p:cNvPr id="38" name="Google Shape;38;p6"/>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39" name="Google Shape;39;p6"/>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40" name="Google Shape;40;p6"/>
          <p:cNvSpPr txBox="1"/>
          <p:nvPr>
            <p:ph type="ctrTitle"/>
          </p:nvPr>
        </p:nvSpPr>
        <p:spPr>
          <a:xfrm>
            <a:off x="360046" y="857250"/>
            <a:ext cx="8429700" cy="34290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SzPts val="1400"/>
              <a:buNone/>
              <a:defRPr b="0" sz="5500">
                <a:solidFill>
                  <a:srgbClr val="40404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 name="Google Shape;41;p6"/>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6"/>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eperator_1" showMasterSp="0">
  <p:cSld name="Page Seperator_1">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7"/>
          <p:cNvSpPr txBox="1"/>
          <p:nvPr>
            <p:ph type="title"/>
          </p:nvPr>
        </p:nvSpPr>
        <p:spPr>
          <a:xfrm>
            <a:off x="355988" y="3975588"/>
            <a:ext cx="6916200" cy="435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 name="Google Shape;45;p7"/>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7"/>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 name="Google Shape;47;p7"/>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48" name="Google Shape;48;p7"/>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Seperator_4" showMasterSp="0">
  <p:cSld name="Page Seperator_4">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8"/>
          <p:cNvSpPr txBox="1"/>
          <p:nvPr>
            <p:ph type="title"/>
          </p:nvPr>
        </p:nvSpPr>
        <p:spPr>
          <a:xfrm>
            <a:off x="355988" y="3975588"/>
            <a:ext cx="6916200" cy="4359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404041"/>
                </a:solidFill>
                <a:latin typeface="Aldrich"/>
                <a:ea typeface="Aldrich"/>
                <a:cs typeface="Aldrich"/>
                <a:sym typeface="Aldrich"/>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 name="Google Shape;51;p8"/>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52" name="Google Shape;52;p8"/>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p8"/>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54" name="Google Shape;54;p8"/>
          <p:cNvPicPr preferRelativeResize="0"/>
          <p:nvPr/>
        </p:nvPicPr>
        <p:blipFill rotWithShape="1">
          <a:blip r:embed="rId3">
            <a:alphaModFix/>
          </a:blip>
          <a:srcRect b="0" l="0" r="0" t="0"/>
          <a:stretch/>
        </p:blipFill>
        <p:spPr>
          <a:xfrm>
            <a:off x="8474028" y="117100"/>
            <a:ext cx="571501" cy="5715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gal copy" showMasterSp="0">
  <p:cSld name="Legal copy">
    <p:spTree>
      <p:nvGrpSpPr>
        <p:cNvPr id="55" name="Shape 55"/>
        <p:cNvGrpSpPr/>
        <p:nvPr/>
      </p:nvGrpSpPr>
      <p:grpSpPr>
        <a:xfrm>
          <a:off x="0" y="0"/>
          <a:ext cx="0" cy="0"/>
          <a:chOff x="0" y="0"/>
          <a:chExt cx="0" cy="0"/>
        </a:xfrm>
      </p:grpSpPr>
      <p:sp>
        <p:nvSpPr>
          <p:cNvPr id="56" name="Google Shape;56;p9"/>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57" name="Google Shape;57;p9"/>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58" name="Google Shape;58;p9"/>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rtl="0" algn="r">
              <a:spcBef>
                <a:spcPts val="0"/>
              </a:spcBef>
              <a:spcAft>
                <a:spcPts val="0"/>
              </a:spcAft>
              <a:buNone/>
              <a:defRPr/>
            </a:lvl1pPr>
            <a:lvl2pPr indent="0" lvl="1" marL="0" rtl="0" algn="r">
              <a:spcBef>
                <a:spcPts val="0"/>
              </a:spcBef>
              <a:spcAft>
                <a:spcPts val="0"/>
              </a:spcAft>
              <a:buNone/>
              <a:defRPr/>
            </a:lvl2pPr>
            <a:lvl3pPr indent="0" lvl="2" marL="0" rtl="0" algn="r">
              <a:spcBef>
                <a:spcPts val="0"/>
              </a:spcBef>
              <a:spcAft>
                <a:spcPts val="0"/>
              </a:spcAft>
              <a:buNone/>
              <a:defRPr/>
            </a:lvl3pPr>
            <a:lvl4pPr indent="0" lvl="3" marL="0" rtl="0" algn="r">
              <a:spcBef>
                <a:spcPts val="0"/>
              </a:spcBef>
              <a:spcAft>
                <a:spcPts val="0"/>
              </a:spcAft>
              <a:buNone/>
              <a:defRPr/>
            </a:lvl4pPr>
            <a:lvl5pPr indent="0" lvl="4" marL="0" rtl="0" algn="r">
              <a:spcBef>
                <a:spcPts val="0"/>
              </a:spcBef>
              <a:spcAft>
                <a:spcPts val="0"/>
              </a:spcAft>
              <a:buNone/>
              <a:defRPr/>
            </a:lvl5pPr>
            <a:lvl6pPr indent="0" lvl="5" marL="0" rtl="0" algn="r">
              <a:spcBef>
                <a:spcPts val="0"/>
              </a:spcBef>
              <a:spcAft>
                <a:spcPts val="0"/>
              </a:spcAft>
              <a:buNone/>
              <a:defRPr/>
            </a:lvl6pPr>
            <a:lvl7pPr indent="0" lvl="6" marL="0" rtl="0" algn="r">
              <a:spcBef>
                <a:spcPts val="0"/>
              </a:spcBef>
              <a:spcAft>
                <a:spcPts val="0"/>
              </a:spcAft>
              <a:buNone/>
              <a:defRPr/>
            </a:lvl7pPr>
            <a:lvl8pPr indent="0" lvl="7" marL="0" rtl="0" algn="r">
              <a:spcBef>
                <a:spcPts val="0"/>
              </a:spcBef>
              <a:spcAft>
                <a:spcPts val="0"/>
              </a:spcAft>
              <a:buNone/>
              <a:defRPr/>
            </a:lvl8pPr>
            <a:lvl9pPr indent="0" lvl="8" marL="0" rt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59" name="Google Shape;59;p9"/>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9"/>
          <p:cNvSpPr txBox="1"/>
          <p:nvPr>
            <p:ph idx="1" type="body"/>
          </p:nvPr>
        </p:nvSpPr>
        <p:spPr>
          <a:xfrm>
            <a:off x="1883665" y="2112264"/>
            <a:ext cx="5387100" cy="855600"/>
          </a:xfrm>
          <a:prstGeom prst="rect">
            <a:avLst/>
          </a:prstGeom>
          <a:noFill/>
          <a:ln>
            <a:noFill/>
          </a:ln>
        </p:spPr>
        <p:txBody>
          <a:bodyPr anchorCtr="0" anchor="ctr" bIns="45700" lIns="91425" spcFirstLastPara="1" rIns="91425" wrap="square" tIns="45700">
            <a:noAutofit/>
          </a:bodyPr>
          <a:lstStyle>
            <a:lvl1pPr indent="-228600" lvl="0" marL="457200" rtl="0" algn="l">
              <a:spcBef>
                <a:spcPts val="0"/>
              </a:spcBef>
              <a:spcAft>
                <a:spcPts val="0"/>
              </a:spcAft>
              <a:buClr>
                <a:srgbClr val="7F7F7F"/>
              </a:buClr>
              <a:buSzPts val="1000"/>
              <a:buNone/>
              <a:defRPr sz="1000">
                <a:solidFill>
                  <a:srgbClr val="7F7F7F"/>
                </a:solidFill>
              </a:defRPr>
            </a:lvl1pPr>
            <a:lvl2pPr indent="-292100" lvl="1" marL="914400" rtl="0" algn="l">
              <a:spcBef>
                <a:spcPts val="536"/>
              </a:spcBef>
              <a:spcAft>
                <a:spcPts val="0"/>
              </a:spcAft>
              <a:buClr>
                <a:srgbClr val="7F7F7F"/>
              </a:buClr>
              <a:buSzPts val="1000"/>
              <a:buChar char="•"/>
              <a:defRPr sz="1000">
                <a:solidFill>
                  <a:srgbClr val="7F7F7F"/>
                </a:solidFill>
              </a:defRPr>
            </a:lvl2pPr>
            <a:lvl3pPr indent="-292100" lvl="2" marL="1371600" rtl="0" algn="l">
              <a:spcBef>
                <a:spcPts val="0"/>
              </a:spcBef>
              <a:spcAft>
                <a:spcPts val="0"/>
              </a:spcAft>
              <a:buClr>
                <a:srgbClr val="7F7F7F"/>
              </a:buClr>
              <a:buSzPts val="1000"/>
              <a:buChar char="•"/>
              <a:defRPr sz="1000">
                <a:solidFill>
                  <a:srgbClr val="7F7F7F"/>
                </a:solidFill>
              </a:defRPr>
            </a:lvl3pPr>
            <a:lvl4pPr indent="-292100" lvl="3" marL="1828800" rtl="0" algn="l">
              <a:spcBef>
                <a:spcPts val="0"/>
              </a:spcBef>
              <a:spcAft>
                <a:spcPts val="0"/>
              </a:spcAft>
              <a:buClr>
                <a:srgbClr val="7F7F7F"/>
              </a:buClr>
              <a:buSzPts val="1000"/>
              <a:buChar char="•"/>
              <a:defRPr sz="1000">
                <a:solidFill>
                  <a:srgbClr val="7F7F7F"/>
                </a:solidFill>
              </a:defRPr>
            </a:lvl4pPr>
            <a:lvl5pPr indent="-292100" lvl="4" marL="2286000" rtl="0" algn="l">
              <a:spcBef>
                <a:spcPts val="0"/>
              </a:spcBef>
              <a:spcAft>
                <a:spcPts val="0"/>
              </a:spcAft>
              <a:buClr>
                <a:srgbClr val="7F7F7F"/>
              </a:buClr>
              <a:buSzPts val="1000"/>
              <a:buChar char="•"/>
              <a:defRPr sz="1000">
                <a:solidFill>
                  <a:srgbClr val="7F7F7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2 Images" showMasterSp="0">
  <p:cSld name="Content with 2 Images">
    <p:bg>
      <p:bgPr>
        <a:solidFill>
          <a:schemeClr val="lt1"/>
        </a:solidFill>
      </p:bgPr>
    </p:bg>
    <p:spTree>
      <p:nvGrpSpPr>
        <p:cNvPr id="61" name="Shape 61"/>
        <p:cNvGrpSpPr/>
        <p:nvPr/>
      </p:nvGrpSpPr>
      <p:grpSpPr>
        <a:xfrm>
          <a:off x="0" y="0"/>
          <a:ext cx="0" cy="0"/>
          <a:chOff x="0" y="0"/>
          <a:chExt cx="0" cy="0"/>
        </a:xfrm>
      </p:grpSpPr>
      <p:sp>
        <p:nvSpPr>
          <p:cNvPr id="62" name="Google Shape;62;p10"/>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63" name="Google Shape;63;p10"/>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64" name="Google Shape;64;p10"/>
          <p:cNvSpPr/>
          <p:nvPr>
            <p:ph idx="2" type="pic"/>
          </p:nvPr>
        </p:nvSpPr>
        <p:spPr>
          <a:xfrm>
            <a:off x="1" y="2668676"/>
            <a:ext cx="4572000" cy="2474700"/>
          </a:xfrm>
          <a:prstGeom prst="rect">
            <a:avLst/>
          </a:prstGeom>
          <a:solidFill>
            <a:srgbClr val="D8D8D8"/>
          </a:solidFill>
          <a:ln>
            <a:noFill/>
          </a:ln>
        </p:spPr>
        <p:txBody>
          <a:bodyPr anchorCtr="0" anchor="t"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5" name="Google Shape;65;p10"/>
          <p:cNvSpPr txBox="1"/>
          <p:nvPr>
            <p:ph idx="1" type="body"/>
          </p:nvPr>
        </p:nvSpPr>
        <p:spPr>
          <a:xfrm>
            <a:off x="357189" y="982267"/>
            <a:ext cx="8429700" cy="1584000"/>
          </a:xfrm>
          <a:prstGeom prst="rect">
            <a:avLst/>
          </a:prstGeom>
          <a:noFill/>
          <a:ln>
            <a:noFill/>
          </a:ln>
        </p:spPr>
        <p:txBody>
          <a:bodyPr anchorCtr="0" anchor="t" bIns="0" lIns="0" spcFirstLastPara="1" rIns="0" wrap="square" tIns="0">
            <a:noAutofit/>
          </a:bodyPr>
          <a:lstStyle>
            <a:lvl1pPr indent="-330200" lvl="0" marL="457200" rtl="0" algn="l">
              <a:spcBef>
                <a:spcPts val="0"/>
              </a:spcBef>
              <a:spcAft>
                <a:spcPts val="0"/>
              </a:spcAft>
              <a:buClr>
                <a:srgbClr val="404041"/>
              </a:buClr>
              <a:buSzPts val="1600"/>
              <a:buChar char="•"/>
              <a:defRPr>
                <a:solidFill>
                  <a:srgbClr val="404041"/>
                </a:solidFill>
              </a:defRPr>
            </a:lvl1pPr>
            <a:lvl2pPr indent="-317500" lvl="1" marL="914400" rtl="0" algn="l">
              <a:spcBef>
                <a:spcPts val="536"/>
              </a:spcBef>
              <a:spcAft>
                <a:spcPts val="0"/>
              </a:spcAft>
              <a:buClr>
                <a:srgbClr val="404041"/>
              </a:buClr>
              <a:buSzPts val="1400"/>
              <a:buChar char="•"/>
              <a:defRPr>
                <a:solidFill>
                  <a:srgbClr val="404041"/>
                </a:solidFill>
              </a:defRPr>
            </a:lvl2pPr>
            <a:lvl3pPr indent="-317500" lvl="2" marL="1371600" rtl="0" algn="l">
              <a:spcBef>
                <a:spcPts val="0"/>
              </a:spcBef>
              <a:spcAft>
                <a:spcPts val="0"/>
              </a:spcAft>
              <a:buClr>
                <a:srgbClr val="404041"/>
              </a:buClr>
              <a:buSzPts val="1400"/>
              <a:buChar char="•"/>
              <a:defRPr>
                <a:solidFill>
                  <a:srgbClr val="404041"/>
                </a:solidFill>
              </a:defRPr>
            </a:lvl3pPr>
            <a:lvl4pPr indent="-317500" lvl="3" marL="1828800" rtl="0" algn="l">
              <a:spcBef>
                <a:spcPts val="0"/>
              </a:spcBef>
              <a:spcAft>
                <a:spcPts val="0"/>
              </a:spcAft>
              <a:buClr>
                <a:srgbClr val="404041"/>
              </a:buClr>
              <a:buSzPts val="1400"/>
              <a:buChar char="•"/>
              <a:defRPr>
                <a:solidFill>
                  <a:srgbClr val="404041"/>
                </a:solidFill>
              </a:defRPr>
            </a:lvl4pPr>
            <a:lvl5pPr indent="-317500" lvl="4" marL="2286000" rtl="0" algn="l">
              <a:spcBef>
                <a:spcPts val="0"/>
              </a:spcBef>
              <a:spcAft>
                <a:spcPts val="0"/>
              </a:spcAft>
              <a:buClr>
                <a:srgbClr val="404041"/>
              </a:buClr>
              <a:buSzPts val="1400"/>
              <a:buChar char="•"/>
              <a:defRPr>
                <a:solidFill>
                  <a:srgbClr val="40404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66" name="Google Shape;66;p10"/>
          <p:cNvSpPr/>
          <p:nvPr>
            <p:ph idx="3" type="pic"/>
          </p:nvPr>
        </p:nvSpPr>
        <p:spPr>
          <a:xfrm>
            <a:off x="4572000" y="2668676"/>
            <a:ext cx="4572000" cy="2474700"/>
          </a:xfrm>
          <a:prstGeom prst="rect">
            <a:avLst/>
          </a:prstGeom>
          <a:solidFill>
            <a:srgbClr val="D8D8D8"/>
          </a:solidFill>
          <a:ln>
            <a:noFill/>
          </a:ln>
        </p:spPr>
        <p:txBody>
          <a:bodyPr anchorCtr="0" anchor="t" bIns="0" lIns="0" spcFirstLastPara="1" rIns="0" wrap="square" tIns="0">
            <a:noAutofit/>
          </a:bodyPr>
          <a:lstStyle>
            <a:lvl1pPr lvl="0" marR="0" rtl="0" algn="l">
              <a:spcBef>
                <a:spcPts val="0"/>
              </a:spcBef>
              <a:spcAft>
                <a:spcPts val="0"/>
              </a:spcAft>
              <a:buClr>
                <a:srgbClr val="000000"/>
              </a:buClr>
              <a:buSzPts val="1100"/>
              <a:buFont typeface="Arial"/>
              <a:buNone/>
              <a:defRPr b="0" i="0" sz="1100" u="none" cap="none" strike="noStrike">
                <a:solidFill>
                  <a:srgbClr val="000000"/>
                </a:solidFill>
                <a:latin typeface="Roboto"/>
                <a:ea typeface="Roboto"/>
                <a:cs typeface="Roboto"/>
                <a:sym typeface="Roboto"/>
              </a:defRPr>
            </a:lvl1pPr>
            <a:lvl2pPr lvl="1"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lvl="2"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lvl="3"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lvl="4"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lvl="5"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7" name="Google Shape;67;p10"/>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1" Type="http://schemas.openxmlformats.org/officeDocument/2006/relationships/image" Target="../media/image4.jp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6" Type="http://schemas.openxmlformats.org/officeDocument/2006/relationships/slideLayout" Target="../slideLayouts/slideLayout24.xml"/><Relationship Id="rId25" Type="http://schemas.openxmlformats.org/officeDocument/2006/relationships/slideLayout" Target="../slideLayouts/slideLayout23.xml"/><Relationship Id="rId28" Type="http://schemas.openxmlformats.org/officeDocument/2006/relationships/slideLayout" Target="../slideLayouts/slideLayout26.xml"/><Relationship Id="rId27" Type="http://schemas.openxmlformats.org/officeDocument/2006/relationships/slideLayout" Target="../slideLayouts/slideLayout25.xml"/><Relationship Id="rId5" Type="http://schemas.openxmlformats.org/officeDocument/2006/relationships/slideLayout" Target="../slideLayouts/slideLayout3.xml"/><Relationship Id="rId6" Type="http://schemas.openxmlformats.org/officeDocument/2006/relationships/slideLayout" Target="../slideLayouts/slideLayout4.xml"/><Relationship Id="rId29" Type="http://schemas.openxmlformats.org/officeDocument/2006/relationships/slideLayout" Target="../slideLayouts/slideLayout27.xml"/><Relationship Id="rId7" Type="http://schemas.openxmlformats.org/officeDocument/2006/relationships/slideLayout" Target="../slideLayouts/slideLayout5.xml"/><Relationship Id="rId8" Type="http://schemas.openxmlformats.org/officeDocument/2006/relationships/slideLayout" Target="../slideLayouts/slideLayout6.xml"/><Relationship Id="rId31" Type="http://schemas.openxmlformats.org/officeDocument/2006/relationships/slideLayout" Target="../slideLayouts/slideLayout29.xml"/><Relationship Id="rId30" Type="http://schemas.openxmlformats.org/officeDocument/2006/relationships/slideLayout" Target="../slideLayouts/slideLayout28.xml"/><Relationship Id="rId11" Type="http://schemas.openxmlformats.org/officeDocument/2006/relationships/slideLayout" Target="../slideLayouts/slideLayout9.xml"/><Relationship Id="rId33" Type="http://schemas.openxmlformats.org/officeDocument/2006/relationships/slideLayout" Target="../slideLayouts/slideLayout31.xml"/><Relationship Id="rId10" Type="http://schemas.openxmlformats.org/officeDocument/2006/relationships/slideLayout" Target="../slideLayouts/slideLayout8.xml"/><Relationship Id="rId32" Type="http://schemas.openxmlformats.org/officeDocument/2006/relationships/slideLayout" Target="../slideLayouts/slideLayout30.xml"/><Relationship Id="rId13" Type="http://schemas.openxmlformats.org/officeDocument/2006/relationships/slideLayout" Target="../slideLayouts/slideLayout11.xml"/><Relationship Id="rId35" Type="http://schemas.openxmlformats.org/officeDocument/2006/relationships/slideLayout" Target="../slideLayouts/slideLayout33.xml"/><Relationship Id="rId12" Type="http://schemas.openxmlformats.org/officeDocument/2006/relationships/slideLayout" Target="../slideLayouts/slideLayout10.xml"/><Relationship Id="rId34" Type="http://schemas.openxmlformats.org/officeDocument/2006/relationships/slideLayout" Target="../slideLayouts/slideLayout32.xml"/><Relationship Id="rId15" Type="http://schemas.openxmlformats.org/officeDocument/2006/relationships/slideLayout" Target="../slideLayouts/slideLayout13.xml"/><Relationship Id="rId37" Type="http://schemas.openxmlformats.org/officeDocument/2006/relationships/slideLayout" Target="../slideLayouts/slideLayout35.xml"/><Relationship Id="rId14" Type="http://schemas.openxmlformats.org/officeDocument/2006/relationships/slideLayout" Target="../slideLayouts/slideLayout12.xml"/><Relationship Id="rId36" Type="http://schemas.openxmlformats.org/officeDocument/2006/relationships/slideLayout" Target="../slideLayouts/slideLayout34.xml"/><Relationship Id="rId17" Type="http://schemas.openxmlformats.org/officeDocument/2006/relationships/slideLayout" Target="../slideLayouts/slideLayout15.xml"/><Relationship Id="rId39" Type="http://schemas.openxmlformats.org/officeDocument/2006/relationships/theme" Target="../theme/theme1.xml"/><Relationship Id="rId16" Type="http://schemas.openxmlformats.org/officeDocument/2006/relationships/slideLayout" Target="../slideLayouts/slideLayout14.xml"/><Relationship Id="rId38" Type="http://schemas.openxmlformats.org/officeDocument/2006/relationships/slideLayout" Target="../slideLayouts/slideLayout36.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p:nvPr/>
        </p:nvSpPr>
        <p:spPr>
          <a:xfrm>
            <a:off x="8229600" y="0"/>
            <a:ext cx="914400" cy="103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1" name="Google Shape;11;p1"/>
          <p:cNvPicPr preferRelativeResize="0"/>
          <p:nvPr/>
        </p:nvPicPr>
        <p:blipFill rotWithShape="1">
          <a:blip r:embed="rId2">
            <a:alphaModFix/>
          </a:blip>
          <a:srcRect b="0" l="0" r="0" t="0"/>
          <a:stretch/>
        </p:blipFill>
        <p:spPr>
          <a:xfrm>
            <a:off x="8474028" y="117100"/>
            <a:ext cx="571501" cy="571501"/>
          </a:xfrm>
          <a:prstGeom prst="rect">
            <a:avLst/>
          </a:prstGeom>
          <a:noFill/>
          <a:ln>
            <a:noFill/>
          </a:ln>
        </p:spPr>
      </p:pic>
      <p:sp>
        <p:nvSpPr>
          <p:cNvPr id="12" name="Google Shape;12;p1"/>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lvl1pPr indent="0" lvl="0" marL="0" marR="0" rtl="0" algn="r">
              <a:spcBef>
                <a:spcPts val="0"/>
              </a:spcBef>
              <a:spcAft>
                <a:spcPts val="0"/>
              </a:spcAft>
              <a:buNone/>
              <a:defRPr b="0" i="0" sz="700" u="none" cap="none" strike="noStrike">
                <a:solidFill>
                  <a:schemeClr val="dk1"/>
                </a:solidFill>
                <a:latin typeface="Roboto"/>
                <a:ea typeface="Roboto"/>
                <a:cs typeface="Roboto"/>
                <a:sym typeface="Roboto"/>
              </a:defRPr>
            </a:lvl1pPr>
            <a:lvl2pPr indent="0" lvl="1" marL="0" marR="0" rtl="0" algn="r">
              <a:spcBef>
                <a:spcPts val="0"/>
              </a:spcBef>
              <a:spcAft>
                <a:spcPts val="0"/>
              </a:spcAft>
              <a:buNone/>
              <a:defRPr b="0" i="0" sz="700" u="none" cap="none" strike="noStrike">
                <a:solidFill>
                  <a:schemeClr val="dk1"/>
                </a:solidFill>
                <a:latin typeface="Roboto"/>
                <a:ea typeface="Roboto"/>
                <a:cs typeface="Roboto"/>
                <a:sym typeface="Roboto"/>
              </a:defRPr>
            </a:lvl2pPr>
            <a:lvl3pPr indent="0" lvl="2" marL="0" marR="0" rtl="0" algn="r">
              <a:spcBef>
                <a:spcPts val="0"/>
              </a:spcBef>
              <a:spcAft>
                <a:spcPts val="0"/>
              </a:spcAft>
              <a:buNone/>
              <a:defRPr b="0" i="0" sz="700" u="none" cap="none" strike="noStrike">
                <a:solidFill>
                  <a:schemeClr val="dk1"/>
                </a:solidFill>
                <a:latin typeface="Roboto"/>
                <a:ea typeface="Roboto"/>
                <a:cs typeface="Roboto"/>
                <a:sym typeface="Roboto"/>
              </a:defRPr>
            </a:lvl3pPr>
            <a:lvl4pPr indent="0" lvl="3" marL="0" marR="0" rtl="0" algn="r">
              <a:spcBef>
                <a:spcPts val="0"/>
              </a:spcBef>
              <a:spcAft>
                <a:spcPts val="0"/>
              </a:spcAft>
              <a:buNone/>
              <a:defRPr b="0" i="0" sz="700" u="none" cap="none" strike="noStrike">
                <a:solidFill>
                  <a:schemeClr val="dk1"/>
                </a:solidFill>
                <a:latin typeface="Roboto"/>
                <a:ea typeface="Roboto"/>
                <a:cs typeface="Roboto"/>
                <a:sym typeface="Roboto"/>
              </a:defRPr>
            </a:lvl4pPr>
            <a:lvl5pPr indent="0" lvl="4" marL="0" marR="0" rtl="0" algn="r">
              <a:spcBef>
                <a:spcPts val="0"/>
              </a:spcBef>
              <a:spcAft>
                <a:spcPts val="0"/>
              </a:spcAft>
              <a:buNone/>
              <a:defRPr b="0" i="0" sz="700" u="none" cap="none" strike="noStrike">
                <a:solidFill>
                  <a:schemeClr val="dk1"/>
                </a:solidFill>
                <a:latin typeface="Roboto"/>
                <a:ea typeface="Roboto"/>
                <a:cs typeface="Roboto"/>
                <a:sym typeface="Roboto"/>
              </a:defRPr>
            </a:lvl5pPr>
            <a:lvl6pPr indent="0" lvl="5" marL="0" marR="0" rtl="0" algn="r">
              <a:spcBef>
                <a:spcPts val="0"/>
              </a:spcBef>
              <a:spcAft>
                <a:spcPts val="0"/>
              </a:spcAft>
              <a:buNone/>
              <a:defRPr b="0" i="0" sz="700" u="none" cap="none" strike="noStrike">
                <a:solidFill>
                  <a:schemeClr val="dk1"/>
                </a:solidFill>
                <a:latin typeface="Roboto"/>
                <a:ea typeface="Roboto"/>
                <a:cs typeface="Roboto"/>
                <a:sym typeface="Roboto"/>
              </a:defRPr>
            </a:lvl6pPr>
            <a:lvl7pPr indent="0" lvl="6" marL="0" marR="0" rtl="0" algn="r">
              <a:spcBef>
                <a:spcPts val="0"/>
              </a:spcBef>
              <a:spcAft>
                <a:spcPts val="0"/>
              </a:spcAft>
              <a:buNone/>
              <a:defRPr b="0" i="0" sz="700" u="none" cap="none" strike="noStrike">
                <a:solidFill>
                  <a:schemeClr val="dk1"/>
                </a:solidFill>
                <a:latin typeface="Roboto"/>
                <a:ea typeface="Roboto"/>
                <a:cs typeface="Roboto"/>
                <a:sym typeface="Roboto"/>
              </a:defRPr>
            </a:lvl7pPr>
            <a:lvl8pPr indent="0" lvl="7" marL="0" marR="0" rtl="0" algn="r">
              <a:spcBef>
                <a:spcPts val="0"/>
              </a:spcBef>
              <a:spcAft>
                <a:spcPts val="0"/>
              </a:spcAft>
              <a:buNone/>
              <a:defRPr b="0" i="0" sz="700" u="none" cap="none" strike="noStrike">
                <a:solidFill>
                  <a:schemeClr val="dk1"/>
                </a:solidFill>
                <a:latin typeface="Roboto"/>
                <a:ea typeface="Roboto"/>
                <a:cs typeface="Roboto"/>
                <a:sym typeface="Roboto"/>
              </a:defRPr>
            </a:lvl8pPr>
            <a:lvl9pPr indent="0" lvl="8" marL="0" marR="0" rtl="0" algn="r">
              <a:spcBef>
                <a:spcPts val="0"/>
              </a:spcBef>
              <a:spcAft>
                <a:spcPts val="0"/>
              </a:spcAft>
              <a:buNone/>
              <a:defRPr b="0" i="0" sz="7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2500" u="none" cap="none" strike="noStrike">
                <a:solidFill>
                  <a:srgbClr val="D24835"/>
                </a:solidFill>
                <a:latin typeface="Aldrich"/>
                <a:ea typeface="Aldrich"/>
                <a:cs typeface="Aldrich"/>
                <a:sym typeface="Aldrich"/>
              </a:defRPr>
            </a:lvl1pPr>
            <a:lvl2pPr lvl="1" marR="0" rtl="0" algn="l">
              <a:spcBef>
                <a:spcPts val="0"/>
              </a:spcBef>
              <a:spcAft>
                <a:spcPts val="0"/>
              </a:spcAft>
              <a:buSzPts val="1400"/>
              <a:buNone/>
              <a:defRPr b="0" i="0" sz="25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5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5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5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5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5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5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500" u="none" cap="none" strike="noStrike">
                <a:solidFill>
                  <a:schemeClr val="dk1"/>
                </a:solidFill>
                <a:latin typeface="Arial"/>
                <a:ea typeface="Arial"/>
                <a:cs typeface="Arial"/>
                <a:sym typeface="Arial"/>
              </a:defRPr>
            </a:lvl9pPr>
          </a:lstStyle>
          <a:p/>
        </p:txBody>
      </p:sp>
      <p:sp>
        <p:nvSpPr>
          <p:cNvPr id="14" name="Google Shape;14;p1"/>
          <p:cNvSpPr txBox="1"/>
          <p:nvPr>
            <p:ph idx="1" type="body"/>
          </p:nvPr>
        </p:nvSpPr>
        <p:spPr>
          <a:xfrm>
            <a:off x="357189" y="984648"/>
            <a:ext cx="8429700" cy="3603900"/>
          </a:xfrm>
          <a:prstGeom prst="rect">
            <a:avLst/>
          </a:prstGeom>
          <a:noFill/>
          <a:ln>
            <a:noFill/>
          </a:ln>
        </p:spPr>
        <p:txBody>
          <a:bodyPr anchorCtr="0" anchor="t" bIns="0" lIns="0" spcFirstLastPara="1" rIns="0" wrap="square" tIns="0">
            <a:noAutofit/>
          </a:bodyPr>
          <a:lstStyle>
            <a:lvl1pPr indent="-330200" lvl="0" marL="457200" marR="0" rtl="0" algn="l">
              <a:spcBef>
                <a:spcPts val="0"/>
              </a:spcBef>
              <a:spcAft>
                <a:spcPts val="0"/>
              </a:spcAft>
              <a:buClr>
                <a:srgbClr val="404041"/>
              </a:buClr>
              <a:buSzPts val="1600"/>
              <a:buFont typeface="Arial"/>
              <a:buChar char="•"/>
              <a:defRPr b="0" i="0" sz="1600" u="none" cap="none" strike="noStrike">
                <a:solidFill>
                  <a:srgbClr val="404041"/>
                </a:solidFill>
                <a:latin typeface="Roboto"/>
                <a:ea typeface="Roboto"/>
                <a:cs typeface="Roboto"/>
                <a:sym typeface="Roboto"/>
              </a:defRPr>
            </a:lvl1pPr>
            <a:lvl2pPr indent="-317500" lvl="1" marL="914400" marR="0" rtl="0" algn="l">
              <a:spcBef>
                <a:spcPts val="536"/>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2pPr>
            <a:lvl3pPr indent="-317500" lvl="2" marL="1371600"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3pPr>
            <a:lvl4pPr indent="-317500" lvl="3" marL="1828800"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4pPr>
            <a:lvl5pPr indent="-317500" lvl="4" marL="2286000" marR="0" rtl="0" algn="l">
              <a:spcBef>
                <a:spcPts val="0"/>
              </a:spcBef>
              <a:spcAft>
                <a:spcPts val="0"/>
              </a:spcAft>
              <a:buClr>
                <a:srgbClr val="404041"/>
              </a:buClr>
              <a:buSzPts val="1400"/>
              <a:buFont typeface="Arial"/>
              <a:buChar char="•"/>
              <a:defRPr b="0" i="0" sz="1400" u="none" cap="none" strike="noStrike">
                <a:solidFill>
                  <a:srgbClr val="404041"/>
                </a:solidFill>
                <a:latin typeface="Roboto"/>
                <a:ea typeface="Roboto"/>
                <a:cs typeface="Roboto"/>
                <a:sym typeface="Roboto"/>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 name="Google Shape;15;p1"/>
          <p:cNvSpPr txBox="1"/>
          <p:nvPr>
            <p:ph idx="11" type="ftr"/>
          </p:nvPr>
        </p:nvSpPr>
        <p:spPr>
          <a:xfrm>
            <a:off x="5583813" y="4834653"/>
            <a:ext cx="2895600" cy="1386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700" u="none" cap="none" strike="noStrike">
                <a:solidFill>
                  <a:schemeClr val="dk1"/>
                </a:solidFill>
                <a:latin typeface="Roboto"/>
                <a:ea typeface="Roboto"/>
                <a:cs typeface="Roboto"/>
                <a:sym typeface="Roboto"/>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52.jp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22.png"/><Relationship Id="rId5" Type="http://schemas.openxmlformats.org/officeDocument/2006/relationships/image" Target="../media/image29.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55.jpg"/><Relationship Id="rId4" Type="http://schemas.openxmlformats.org/officeDocument/2006/relationships/image" Target="../media/image8.png"/><Relationship Id="rId5" Type="http://schemas.openxmlformats.org/officeDocument/2006/relationships/image" Target="../media/image10.png"/></Relationships>
</file>

<file path=ppt/slides/_rels/slide12.xml.rels><?xml version="1.0" encoding="UTF-8" standalone="yes"?><Relationships xmlns="http://schemas.openxmlformats.org/package/2006/relationships"><Relationship Id="rId40" Type="http://schemas.openxmlformats.org/officeDocument/2006/relationships/image" Target="../media/image82.png"/><Relationship Id="rId20" Type="http://schemas.openxmlformats.org/officeDocument/2006/relationships/image" Target="../media/image49.png"/><Relationship Id="rId42" Type="http://schemas.openxmlformats.org/officeDocument/2006/relationships/image" Target="../media/image68.png"/><Relationship Id="rId41" Type="http://schemas.openxmlformats.org/officeDocument/2006/relationships/image" Target="../media/image80.png"/><Relationship Id="rId22" Type="http://schemas.openxmlformats.org/officeDocument/2006/relationships/image" Target="../media/image56.png"/><Relationship Id="rId44" Type="http://schemas.openxmlformats.org/officeDocument/2006/relationships/image" Target="../media/image78.png"/><Relationship Id="rId21" Type="http://schemas.openxmlformats.org/officeDocument/2006/relationships/image" Target="../media/image48.png"/><Relationship Id="rId43" Type="http://schemas.openxmlformats.org/officeDocument/2006/relationships/image" Target="../media/image77.png"/><Relationship Id="rId24" Type="http://schemas.openxmlformats.org/officeDocument/2006/relationships/image" Target="../media/image62.png"/><Relationship Id="rId23" Type="http://schemas.openxmlformats.org/officeDocument/2006/relationships/image" Target="../media/image53.png"/><Relationship Id="rId45"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36.png"/><Relationship Id="rId26" Type="http://schemas.openxmlformats.org/officeDocument/2006/relationships/image" Target="../media/image58.png"/><Relationship Id="rId25" Type="http://schemas.openxmlformats.org/officeDocument/2006/relationships/image" Target="../media/image57.png"/><Relationship Id="rId28" Type="http://schemas.openxmlformats.org/officeDocument/2006/relationships/image" Target="../media/image64.png"/><Relationship Id="rId27" Type="http://schemas.openxmlformats.org/officeDocument/2006/relationships/image" Target="../media/image60.png"/><Relationship Id="rId5" Type="http://schemas.openxmlformats.org/officeDocument/2006/relationships/image" Target="../media/image32.png"/><Relationship Id="rId6" Type="http://schemas.openxmlformats.org/officeDocument/2006/relationships/image" Target="../media/image34.png"/><Relationship Id="rId29" Type="http://schemas.openxmlformats.org/officeDocument/2006/relationships/image" Target="../media/image63.png"/><Relationship Id="rId7" Type="http://schemas.openxmlformats.org/officeDocument/2006/relationships/image" Target="../media/image50.png"/><Relationship Id="rId8" Type="http://schemas.openxmlformats.org/officeDocument/2006/relationships/image" Target="../media/image37.png"/><Relationship Id="rId31" Type="http://schemas.openxmlformats.org/officeDocument/2006/relationships/image" Target="../media/image79.png"/><Relationship Id="rId30" Type="http://schemas.openxmlformats.org/officeDocument/2006/relationships/image" Target="../media/image65.png"/><Relationship Id="rId11" Type="http://schemas.openxmlformats.org/officeDocument/2006/relationships/image" Target="../media/image40.png"/><Relationship Id="rId33" Type="http://schemas.openxmlformats.org/officeDocument/2006/relationships/image" Target="../media/image72.png"/><Relationship Id="rId10" Type="http://schemas.openxmlformats.org/officeDocument/2006/relationships/image" Target="../media/image41.png"/><Relationship Id="rId32" Type="http://schemas.openxmlformats.org/officeDocument/2006/relationships/image" Target="../media/image74.png"/><Relationship Id="rId13" Type="http://schemas.openxmlformats.org/officeDocument/2006/relationships/image" Target="../media/image39.png"/><Relationship Id="rId35" Type="http://schemas.openxmlformats.org/officeDocument/2006/relationships/image" Target="../media/image70.png"/><Relationship Id="rId12" Type="http://schemas.openxmlformats.org/officeDocument/2006/relationships/image" Target="../media/image42.png"/><Relationship Id="rId34" Type="http://schemas.openxmlformats.org/officeDocument/2006/relationships/image" Target="../media/image28.png"/><Relationship Id="rId15" Type="http://schemas.openxmlformats.org/officeDocument/2006/relationships/image" Target="../media/image44.png"/><Relationship Id="rId37" Type="http://schemas.openxmlformats.org/officeDocument/2006/relationships/image" Target="../media/image29.png"/><Relationship Id="rId14" Type="http://schemas.openxmlformats.org/officeDocument/2006/relationships/image" Target="../media/image38.png"/><Relationship Id="rId36" Type="http://schemas.openxmlformats.org/officeDocument/2006/relationships/image" Target="../media/image67.png"/><Relationship Id="rId17" Type="http://schemas.openxmlformats.org/officeDocument/2006/relationships/image" Target="../media/image54.png"/><Relationship Id="rId39" Type="http://schemas.openxmlformats.org/officeDocument/2006/relationships/image" Target="../media/image66.png"/><Relationship Id="rId16" Type="http://schemas.openxmlformats.org/officeDocument/2006/relationships/image" Target="../media/image45.png"/><Relationship Id="rId38" Type="http://schemas.openxmlformats.org/officeDocument/2006/relationships/image" Target="../media/image69.png"/><Relationship Id="rId19" Type="http://schemas.openxmlformats.org/officeDocument/2006/relationships/image" Target="../media/image61.png"/><Relationship Id="rId18"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6.png"/><Relationship Id="rId4" Type="http://schemas.openxmlformats.org/officeDocument/2006/relationships/image" Target="../media/image73.png"/><Relationship Id="rId5"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image" Target="../media/image24.jp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hyperlink" Target="https://www.linkedin.com/in/dallen-davenport-9718b463" TargetMode="External"/><Relationship Id="rId7"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26.jp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33.jp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3.jpg"/><Relationship Id="rId4" Type="http://schemas.openxmlformats.org/officeDocument/2006/relationships/image" Target="../media/image22.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47.jp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85.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51.jp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5" name="Shape 225"/>
        <p:cNvGrpSpPr/>
        <p:nvPr/>
      </p:nvGrpSpPr>
      <p:grpSpPr>
        <a:xfrm>
          <a:off x="0" y="0"/>
          <a:ext cx="0" cy="0"/>
          <a:chOff x="0" y="0"/>
          <a:chExt cx="0" cy="0"/>
        </a:xfrm>
      </p:grpSpPr>
      <p:sp>
        <p:nvSpPr>
          <p:cNvPr id="226" name="Google Shape;226;p38"/>
          <p:cNvSpPr/>
          <p:nvPr/>
        </p:nvSpPr>
        <p:spPr>
          <a:xfrm>
            <a:off x="7250" y="0"/>
            <a:ext cx="9144000" cy="5143500"/>
          </a:xfrm>
          <a:prstGeom prst="rect">
            <a:avLst/>
          </a:prstGeom>
          <a:solidFill>
            <a:srgbClr val="141414">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8"/>
          <p:cNvSpPr/>
          <p:nvPr/>
        </p:nvSpPr>
        <p:spPr>
          <a:xfrm>
            <a:off x="0" y="2516606"/>
            <a:ext cx="3214800" cy="2626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8"/>
          <p:cNvSpPr txBox="1"/>
          <p:nvPr/>
        </p:nvSpPr>
        <p:spPr>
          <a:xfrm>
            <a:off x="613500" y="2833600"/>
            <a:ext cx="7917000" cy="152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400">
                <a:solidFill>
                  <a:schemeClr val="lt1"/>
                </a:solidFill>
                <a:latin typeface="Montserrat"/>
                <a:ea typeface="Montserrat"/>
                <a:cs typeface="Montserrat"/>
                <a:sym typeface="Montserrat"/>
              </a:rPr>
              <a:t>Demo Webinar</a:t>
            </a:r>
            <a:endParaRPr b="1" sz="3400">
              <a:solidFill>
                <a:schemeClr val="lt1"/>
              </a:solidFill>
              <a:latin typeface="Montserrat"/>
              <a:ea typeface="Montserrat"/>
              <a:cs typeface="Montserrat"/>
              <a:sym typeface="Montserrat"/>
            </a:endParaRPr>
          </a:p>
          <a:p>
            <a:pPr indent="0" lvl="0" marL="0" rtl="0" algn="ctr">
              <a:spcBef>
                <a:spcPts val="0"/>
              </a:spcBef>
              <a:spcAft>
                <a:spcPts val="0"/>
              </a:spcAft>
              <a:buNone/>
            </a:pPr>
            <a:r>
              <a:rPr lang="en-US" sz="1800">
                <a:solidFill>
                  <a:schemeClr val="lt1"/>
                </a:solidFill>
                <a:latin typeface="Montserrat Medium"/>
                <a:ea typeface="Montserrat Medium"/>
                <a:cs typeface="Montserrat Medium"/>
                <a:sym typeface="Montserrat Medium"/>
              </a:rPr>
              <a:t>June 8th</a:t>
            </a:r>
            <a:endParaRPr sz="1800">
              <a:solidFill>
                <a:schemeClr val="lt1"/>
              </a:solidFill>
              <a:latin typeface="Montserrat Medium"/>
              <a:ea typeface="Montserrat Medium"/>
              <a:cs typeface="Montserrat Medium"/>
              <a:sym typeface="Montserrat Medium"/>
            </a:endParaRPr>
          </a:p>
        </p:txBody>
      </p:sp>
      <p:pic>
        <p:nvPicPr>
          <p:cNvPr id="229" name="Google Shape;229;p38"/>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230" name="Google Shape;230;p38"/>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231" name="Google Shape;231;p38"/>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232" name="Google Shape;232;p38"/>
          <p:cNvPicPr preferRelativeResize="0"/>
          <p:nvPr/>
        </p:nvPicPr>
        <p:blipFill>
          <a:blip r:embed="rId5">
            <a:alphaModFix/>
          </a:blip>
          <a:stretch>
            <a:fillRect/>
          </a:stretch>
        </p:blipFill>
        <p:spPr>
          <a:xfrm>
            <a:off x="638175" y="152400"/>
            <a:ext cx="9525" cy="19050"/>
          </a:xfrm>
          <a:prstGeom prst="rect">
            <a:avLst/>
          </a:prstGeom>
          <a:noFill/>
          <a:ln>
            <a:noFill/>
          </a:ln>
        </p:spPr>
      </p:pic>
      <p:pic>
        <p:nvPicPr>
          <p:cNvPr id="233" name="Google Shape;233;p38"/>
          <p:cNvPicPr preferRelativeResize="0"/>
          <p:nvPr/>
        </p:nvPicPr>
        <p:blipFill>
          <a:blip r:embed="rId6">
            <a:alphaModFix/>
          </a:blip>
          <a:stretch>
            <a:fillRect/>
          </a:stretch>
        </p:blipFill>
        <p:spPr>
          <a:xfrm>
            <a:off x="1890725" y="1844200"/>
            <a:ext cx="5362545" cy="989400"/>
          </a:xfrm>
          <a:prstGeom prst="rect">
            <a:avLst/>
          </a:prstGeom>
          <a:noFill/>
          <a:ln>
            <a:noFill/>
          </a:ln>
        </p:spPr>
      </p:pic>
      <p:sp>
        <p:nvSpPr>
          <p:cNvPr id="234" name="Google Shape;234;p38"/>
          <p:cNvSpPr/>
          <p:nvPr/>
        </p:nvSpPr>
        <p:spPr>
          <a:xfrm>
            <a:off x="0" y="2516606"/>
            <a:ext cx="2767200" cy="26268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8"/>
          <p:cNvSpPr/>
          <p:nvPr/>
        </p:nvSpPr>
        <p:spPr>
          <a:xfrm rot="10800000">
            <a:off x="5803800" y="-225"/>
            <a:ext cx="3340200" cy="27297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8"/>
          <p:cNvSpPr/>
          <p:nvPr/>
        </p:nvSpPr>
        <p:spPr>
          <a:xfrm rot="10800000">
            <a:off x="6268800" y="-225"/>
            <a:ext cx="2875200" cy="27297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47"/>
          <p:cNvSpPr/>
          <p:nvPr/>
        </p:nvSpPr>
        <p:spPr>
          <a:xfrm>
            <a:off x="8287050" y="0"/>
            <a:ext cx="857100" cy="10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7"/>
          <p:cNvSpPr txBox="1"/>
          <p:nvPr/>
        </p:nvSpPr>
        <p:spPr>
          <a:xfrm>
            <a:off x="192100" y="529850"/>
            <a:ext cx="8533800" cy="5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
                <a:solidFill>
                  <a:srgbClr val="D24835"/>
                </a:solidFill>
                <a:latin typeface="Aldrich"/>
                <a:ea typeface="Aldrich"/>
                <a:cs typeface="Aldrich"/>
                <a:sym typeface="Aldrich"/>
              </a:rPr>
              <a:t>Integration Hub</a:t>
            </a:r>
            <a:endParaRPr sz="3000">
              <a:solidFill>
                <a:srgbClr val="D24835"/>
              </a:solidFill>
              <a:latin typeface="Aldrich"/>
              <a:ea typeface="Aldrich"/>
              <a:cs typeface="Aldrich"/>
              <a:sym typeface="Aldrich"/>
            </a:endParaRPr>
          </a:p>
          <a:p>
            <a:pPr indent="0" lvl="0" marL="0" rtl="0" algn="l">
              <a:spcBef>
                <a:spcPts val="0"/>
              </a:spcBef>
              <a:spcAft>
                <a:spcPts val="0"/>
              </a:spcAft>
              <a:buNone/>
            </a:pPr>
            <a:r>
              <a:t/>
            </a:r>
            <a:endParaRPr sz="2400">
              <a:solidFill>
                <a:srgbClr val="7F7F7F"/>
              </a:solidFill>
              <a:latin typeface="Aldrich"/>
              <a:ea typeface="Aldrich"/>
              <a:cs typeface="Aldrich"/>
              <a:sym typeface="Aldrich"/>
            </a:endParaRPr>
          </a:p>
          <a:p>
            <a:pPr indent="0" lvl="0" marL="0" rtl="0" algn="l">
              <a:spcBef>
                <a:spcPts val="0"/>
              </a:spcBef>
              <a:spcAft>
                <a:spcPts val="0"/>
              </a:spcAft>
              <a:buNone/>
            </a:pPr>
            <a:r>
              <a:rPr lang="en-US" sz="2400">
                <a:solidFill>
                  <a:srgbClr val="7F7F7F"/>
                </a:solidFill>
                <a:latin typeface="Aldrich"/>
                <a:ea typeface="Aldrich"/>
                <a:cs typeface="Aldrich"/>
                <a:sym typeface="Aldrich"/>
              </a:rPr>
              <a:t>How an aggregate of sensors connected with Redlist can become so much more powerful to your process!</a:t>
            </a:r>
            <a:endParaRPr sz="2400">
              <a:solidFill>
                <a:srgbClr val="7F7F7F"/>
              </a:solidFill>
              <a:latin typeface="Aldrich"/>
              <a:ea typeface="Aldrich"/>
              <a:cs typeface="Aldrich"/>
              <a:sym typeface="Aldrich"/>
            </a:endParaRPr>
          </a:p>
        </p:txBody>
      </p:sp>
      <p:pic>
        <p:nvPicPr>
          <p:cNvPr id="329" name="Google Shape;329;p47"/>
          <p:cNvPicPr preferRelativeResize="0"/>
          <p:nvPr/>
        </p:nvPicPr>
        <p:blipFill>
          <a:blip r:embed="rId4">
            <a:alphaModFix/>
          </a:blip>
          <a:stretch>
            <a:fillRect/>
          </a:stretch>
        </p:blipFill>
        <p:spPr>
          <a:xfrm>
            <a:off x="8641800" y="55350"/>
            <a:ext cx="474500" cy="474500"/>
          </a:xfrm>
          <a:prstGeom prst="rect">
            <a:avLst/>
          </a:prstGeom>
          <a:noFill/>
          <a:ln>
            <a:noFill/>
          </a:ln>
        </p:spPr>
      </p:pic>
      <p:sp>
        <p:nvSpPr>
          <p:cNvPr id="330" name="Google Shape;330;p47"/>
          <p:cNvSpPr txBox="1"/>
          <p:nvPr>
            <p:ph idx="12" type="sldNum"/>
          </p:nvPr>
        </p:nvSpPr>
        <p:spPr>
          <a:xfrm>
            <a:off x="8491221" y="4834653"/>
            <a:ext cx="297300" cy="1314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31" name="Google Shape;331;p47"/>
          <p:cNvPicPr preferRelativeResize="0"/>
          <p:nvPr/>
        </p:nvPicPr>
        <p:blipFill rotWithShape="1">
          <a:blip r:embed="rId5">
            <a:alphaModFix/>
          </a:blip>
          <a:srcRect b="0" l="0" r="0" t="0"/>
          <a:stretch/>
        </p:blipFill>
        <p:spPr>
          <a:xfrm>
            <a:off x="2226041" y="1943828"/>
            <a:ext cx="2582425" cy="2361975"/>
          </a:xfrm>
          <a:prstGeom prst="rect">
            <a:avLst/>
          </a:prstGeom>
          <a:noFill/>
          <a:ln>
            <a:noFill/>
          </a:ln>
        </p:spPr>
      </p:pic>
      <p:pic>
        <p:nvPicPr>
          <p:cNvPr id="332" name="Google Shape;332;p47"/>
          <p:cNvPicPr preferRelativeResize="0"/>
          <p:nvPr/>
        </p:nvPicPr>
        <p:blipFill rotWithShape="1">
          <a:blip r:embed="rId6">
            <a:alphaModFix/>
          </a:blip>
          <a:srcRect b="0" l="0" r="0" t="0"/>
          <a:stretch/>
        </p:blipFill>
        <p:spPr>
          <a:xfrm>
            <a:off x="5606448" y="1943818"/>
            <a:ext cx="2111890" cy="2361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sp>
        <p:nvSpPr>
          <p:cNvPr id="337" name="Google Shape;337;p48"/>
          <p:cNvSpPr txBox="1"/>
          <p:nvPr/>
        </p:nvSpPr>
        <p:spPr>
          <a:xfrm>
            <a:off x="1808700" y="2942900"/>
            <a:ext cx="7372800" cy="98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3400">
                <a:solidFill>
                  <a:srgbClr val="404041"/>
                </a:solidFill>
                <a:latin typeface="Aldrich"/>
                <a:ea typeface="Aldrich"/>
                <a:cs typeface="Aldrich"/>
                <a:sym typeface="Aldrich"/>
              </a:rPr>
              <a:t>Thank You</a:t>
            </a:r>
            <a:endParaRPr sz="3400">
              <a:solidFill>
                <a:srgbClr val="404041"/>
              </a:solidFill>
              <a:latin typeface="Aldrich"/>
              <a:ea typeface="Aldrich"/>
              <a:cs typeface="Aldrich"/>
              <a:sym typeface="Aldrich"/>
            </a:endParaRPr>
          </a:p>
          <a:p>
            <a:pPr indent="0" lvl="0" marL="0" rtl="0" algn="ctr">
              <a:spcBef>
                <a:spcPts val="0"/>
              </a:spcBef>
              <a:spcAft>
                <a:spcPts val="0"/>
              </a:spcAft>
              <a:buNone/>
            </a:pPr>
            <a:r>
              <a:t/>
            </a:r>
            <a:endParaRPr sz="1800">
              <a:solidFill>
                <a:srgbClr val="404041"/>
              </a:solidFill>
              <a:latin typeface="Aldrich"/>
              <a:ea typeface="Aldrich"/>
              <a:cs typeface="Aldrich"/>
              <a:sym typeface="Aldrich"/>
            </a:endParaRPr>
          </a:p>
        </p:txBody>
      </p:sp>
      <p:pic>
        <p:nvPicPr>
          <p:cNvPr id="338" name="Google Shape;338;p48"/>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339" name="Google Shape;339;p48"/>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340" name="Google Shape;340;p48"/>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341" name="Google Shape;341;p48"/>
          <p:cNvPicPr preferRelativeResize="0"/>
          <p:nvPr/>
        </p:nvPicPr>
        <p:blipFill>
          <a:blip r:embed="rId5">
            <a:alphaModFix/>
          </a:blip>
          <a:stretch>
            <a:fillRect/>
          </a:stretch>
        </p:blipFill>
        <p:spPr>
          <a:xfrm>
            <a:off x="638175" y="152400"/>
            <a:ext cx="9525" cy="19050"/>
          </a:xfrm>
          <a:prstGeom prst="rect">
            <a:avLst/>
          </a:prstGeom>
          <a:noFill/>
          <a:ln>
            <a:noFill/>
          </a:ln>
        </p:spPr>
      </p:pic>
      <p:sp>
        <p:nvSpPr>
          <p:cNvPr id="342" name="Google Shape;342;p48"/>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sz="700">
                <a:solidFill>
                  <a:schemeClr val="dk1"/>
                </a:solidFill>
                <a:latin typeface="Roboto"/>
                <a:ea typeface="Roboto"/>
                <a:cs typeface="Roboto"/>
                <a:sym typeface="Roboto"/>
              </a:rPr>
              <a:t>‹#›</a:t>
            </a:fld>
            <a:endParaRPr sz="700">
              <a:solidFill>
                <a:schemeClr val="dk1"/>
              </a:solidFill>
              <a:latin typeface="Roboto"/>
              <a:ea typeface="Roboto"/>
              <a:cs typeface="Roboto"/>
              <a:sym typeface="Roboto"/>
            </a:endParaRPr>
          </a:p>
        </p:txBody>
      </p:sp>
      <p:sp>
        <p:nvSpPr>
          <p:cNvPr id="343" name="Google Shape;343;p48"/>
          <p:cNvSpPr txBox="1"/>
          <p:nvPr/>
        </p:nvSpPr>
        <p:spPr>
          <a:xfrm>
            <a:off x="-1566100" y="454300"/>
            <a:ext cx="1371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7" name="Shape 347"/>
        <p:cNvGrpSpPr/>
        <p:nvPr/>
      </p:nvGrpSpPr>
      <p:grpSpPr>
        <a:xfrm>
          <a:off x="0" y="0"/>
          <a:ext cx="0" cy="0"/>
          <a:chOff x="0" y="0"/>
          <a:chExt cx="0" cy="0"/>
        </a:xfrm>
      </p:grpSpPr>
      <p:sp>
        <p:nvSpPr>
          <p:cNvPr id="348" name="Google Shape;348;p49"/>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49" name="Google Shape;349;p49"/>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Basic Graphics &amp; Icons</a:t>
            </a:r>
            <a:endParaRPr/>
          </a:p>
        </p:txBody>
      </p:sp>
      <p:pic>
        <p:nvPicPr>
          <p:cNvPr id="350" name="Google Shape;350;p49"/>
          <p:cNvPicPr preferRelativeResize="0"/>
          <p:nvPr/>
        </p:nvPicPr>
        <p:blipFill rotWithShape="1">
          <a:blip r:embed="rId3">
            <a:alphaModFix/>
          </a:blip>
          <a:srcRect b="0" l="0" r="0" t="0"/>
          <a:stretch/>
        </p:blipFill>
        <p:spPr>
          <a:xfrm>
            <a:off x="465796" y="1030565"/>
            <a:ext cx="436673" cy="436673"/>
          </a:xfrm>
          <a:prstGeom prst="rect">
            <a:avLst/>
          </a:prstGeom>
          <a:noFill/>
          <a:ln>
            <a:noFill/>
          </a:ln>
        </p:spPr>
      </p:pic>
      <p:pic>
        <p:nvPicPr>
          <p:cNvPr id="351" name="Google Shape;351;p49"/>
          <p:cNvPicPr preferRelativeResize="0"/>
          <p:nvPr/>
        </p:nvPicPr>
        <p:blipFill rotWithShape="1">
          <a:blip r:embed="rId4">
            <a:alphaModFix/>
          </a:blip>
          <a:srcRect b="0" l="0" r="0" t="0"/>
          <a:stretch/>
        </p:blipFill>
        <p:spPr>
          <a:xfrm>
            <a:off x="1653960" y="1646720"/>
            <a:ext cx="436673" cy="436673"/>
          </a:xfrm>
          <a:prstGeom prst="rect">
            <a:avLst/>
          </a:prstGeom>
          <a:noFill/>
          <a:ln>
            <a:noFill/>
          </a:ln>
        </p:spPr>
      </p:pic>
      <p:pic>
        <p:nvPicPr>
          <p:cNvPr id="352" name="Google Shape;352;p49"/>
          <p:cNvPicPr preferRelativeResize="0"/>
          <p:nvPr/>
        </p:nvPicPr>
        <p:blipFill rotWithShape="1">
          <a:blip r:embed="rId5">
            <a:alphaModFix/>
          </a:blip>
          <a:srcRect b="0" l="0" r="0" t="0"/>
          <a:stretch/>
        </p:blipFill>
        <p:spPr>
          <a:xfrm>
            <a:off x="469820" y="1650480"/>
            <a:ext cx="436673" cy="436673"/>
          </a:xfrm>
          <a:prstGeom prst="rect">
            <a:avLst/>
          </a:prstGeom>
          <a:noFill/>
          <a:ln>
            <a:noFill/>
          </a:ln>
        </p:spPr>
      </p:pic>
      <p:pic>
        <p:nvPicPr>
          <p:cNvPr id="353" name="Google Shape;353;p49"/>
          <p:cNvPicPr preferRelativeResize="0"/>
          <p:nvPr/>
        </p:nvPicPr>
        <p:blipFill rotWithShape="1">
          <a:blip r:embed="rId6">
            <a:alphaModFix/>
          </a:blip>
          <a:srcRect b="0" l="0" r="0" t="0"/>
          <a:stretch/>
        </p:blipFill>
        <p:spPr>
          <a:xfrm>
            <a:off x="1070811" y="999891"/>
            <a:ext cx="436673" cy="400284"/>
          </a:xfrm>
          <a:prstGeom prst="rect">
            <a:avLst/>
          </a:prstGeom>
          <a:noFill/>
          <a:ln>
            <a:noFill/>
          </a:ln>
        </p:spPr>
      </p:pic>
      <p:pic>
        <p:nvPicPr>
          <p:cNvPr id="354" name="Google Shape;354;p49"/>
          <p:cNvPicPr preferRelativeResize="0"/>
          <p:nvPr/>
        </p:nvPicPr>
        <p:blipFill rotWithShape="1">
          <a:blip r:embed="rId7">
            <a:alphaModFix/>
          </a:blip>
          <a:srcRect b="0" l="0" r="0" t="0"/>
          <a:stretch/>
        </p:blipFill>
        <p:spPr>
          <a:xfrm>
            <a:off x="1679395" y="1021802"/>
            <a:ext cx="436673" cy="436673"/>
          </a:xfrm>
          <a:prstGeom prst="rect">
            <a:avLst/>
          </a:prstGeom>
          <a:noFill/>
          <a:ln>
            <a:noFill/>
          </a:ln>
        </p:spPr>
      </p:pic>
      <p:pic>
        <p:nvPicPr>
          <p:cNvPr id="355" name="Google Shape;355;p49"/>
          <p:cNvPicPr preferRelativeResize="0"/>
          <p:nvPr/>
        </p:nvPicPr>
        <p:blipFill rotWithShape="1">
          <a:blip r:embed="rId8">
            <a:alphaModFix/>
          </a:blip>
          <a:srcRect b="0" l="0" r="0" t="0"/>
          <a:stretch/>
        </p:blipFill>
        <p:spPr>
          <a:xfrm>
            <a:off x="8102680" y="3048165"/>
            <a:ext cx="571500" cy="571500"/>
          </a:xfrm>
          <a:prstGeom prst="rect">
            <a:avLst/>
          </a:prstGeom>
          <a:noFill/>
          <a:ln>
            <a:noFill/>
          </a:ln>
        </p:spPr>
      </p:pic>
      <p:pic>
        <p:nvPicPr>
          <p:cNvPr id="356" name="Google Shape;356;p49"/>
          <p:cNvPicPr preferRelativeResize="0"/>
          <p:nvPr/>
        </p:nvPicPr>
        <p:blipFill rotWithShape="1">
          <a:blip r:embed="rId9">
            <a:alphaModFix/>
          </a:blip>
          <a:srcRect b="0" l="0" r="0" t="0"/>
          <a:stretch/>
        </p:blipFill>
        <p:spPr>
          <a:xfrm>
            <a:off x="4794424" y="2312494"/>
            <a:ext cx="508000" cy="571500"/>
          </a:xfrm>
          <a:prstGeom prst="rect">
            <a:avLst/>
          </a:prstGeom>
          <a:noFill/>
          <a:ln>
            <a:noFill/>
          </a:ln>
        </p:spPr>
      </p:pic>
      <p:pic>
        <p:nvPicPr>
          <p:cNvPr id="357" name="Google Shape;357;p49"/>
          <p:cNvPicPr preferRelativeResize="0"/>
          <p:nvPr/>
        </p:nvPicPr>
        <p:blipFill rotWithShape="1">
          <a:blip r:embed="rId10">
            <a:alphaModFix/>
          </a:blip>
          <a:srcRect b="0" l="0" r="0" t="0"/>
          <a:stretch/>
        </p:blipFill>
        <p:spPr>
          <a:xfrm>
            <a:off x="4752207" y="3069873"/>
            <a:ext cx="571500" cy="571500"/>
          </a:xfrm>
          <a:prstGeom prst="rect">
            <a:avLst/>
          </a:prstGeom>
          <a:noFill/>
          <a:ln>
            <a:noFill/>
          </a:ln>
        </p:spPr>
      </p:pic>
      <p:pic>
        <p:nvPicPr>
          <p:cNvPr id="358" name="Google Shape;358;p49"/>
          <p:cNvPicPr preferRelativeResize="0"/>
          <p:nvPr/>
        </p:nvPicPr>
        <p:blipFill rotWithShape="1">
          <a:blip r:embed="rId11">
            <a:alphaModFix/>
          </a:blip>
          <a:srcRect b="0" l="0" r="0" t="0"/>
          <a:stretch/>
        </p:blipFill>
        <p:spPr>
          <a:xfrm>
            <a:off x="5587640" y="3826784"/>
            <a:ext cx="622300" cy="571500"/>
          </a:xfrm>
          <a:prstGeom prst="rect">
            <a:avLst/>
          </a:prstGeom>
          <a:noFill/>
          <a:ln>
            <a:noFill/>
          </a:ln>
        </p:spPr>
      </p:pic>
      <p:pic>
        <p:nvPicPr>
          <p:cNvPr id="359" name="Google Shape;359;p49"/>
          <p:cNvPicPr preferRelativeResize="0"/>
          <p:nvPr/>
        </p:nvPicPr>
        <p:blipFill rotWithShape="1">
          <a:blip r:embed="rId12">
            <a:alphaModFix/>
          </a:blip>
          <a:srcRect b="0" l="0" r="0" t="0"/>
          <a:stretch/>
        </p:blipFill>
        <p:spPr>
          <a:xfrm>
            <a:off x="8102680" y="1513204"/>
            <a:ext cx="571500" cy="571500"/>
          </a:xfrm>
          <a:prstGeom prst="rect">
            <a:avLst/>
          </a:prstGeom>
          <a:noFill/>
          <a:ln>
            <a:noFill/>
          </a:ln>
        </p:spPr>
      </p:pic>
      <p:pic>
        <p:nvPicPr>
          <p:cNvPr id="360" name="Google Shape;360;p49"/>
          <p:cNvPicPr preferRelativeResize="0"/>
          <p:nvPr/>
        </p:nvPicPr>
        <p:blipFill rotWithShape="1">
          <a:blip r:embed="rId13">
            <a:alphaModFix/>
          </a:blip>
          <a:srcRect b="0" l="0" r="0" t="0"/>
          <a:stretch/>
        </p:blipFill>
        <p:spPr>
          <a:xfrm>
            <a:off x="5587640" y="3048165"/>
            <a:ext cx="571500" cy="571500"/>
          </a:xfrm>
          <a:prstGeom prst="rect">
            <a:avLst/>
          </a:prstGeom>
          <a:noFill/>
          <a:ln>
            <a:noFill/>
          </a:ln>
        </p:spPr>
      </p:pic>
      <p:pic>
        <p:nvPicPr>
          <p:cNvPr id="361" name="Google Shape;361;p49"/>
          <p:cNvPicPr preferRelativeResize="0"/>
          <p:nvPr/>
        </p:nvPicPr>
        <p:blipFill rotWithShape="1">
          <a:blip r:embed="rId14">
            <a:alphaModFix/>
          </a:blip>
          <a:srcRect b="0" l="0" r="0" t="0"/>
          <a:stretch/>
        </p:blipFill>
        <p:spPr>
          <a:xfrm>
            <a:off x="7174902" y="2278505"/>
            <a:ext cx="641350" cy="571500"/>
          </a:xfrm>
          <a:prstGeom prst="rect">
            <a:avLst/>
          </a:prstGeom>
          <a:noFill/>
          <a:ln>
            <a:noFill/>
          </a:ln>
        </p:spPr>
      </p:pic>
      <p:pic>
        <p:nvPicPr>
          <p:cNvPr id="362" name="Google Shape;362;p49"/>
          <p:cNvPicPr preferRelativeResize="0"/>
          <p:nvPr/>
        </p:nvPicPr>
        <p:blipFill rotWithShape="1">
          <a:blip r:embed="rId15">
            <a:alphaModFix/>
          </a:blip>
          <a:srcRect b="0" l="0" r="0" t="0"/>
          <a:stretch/>
        </p:blipFill>
        <p:spPr>
          <a:xfrm>
            <a:off x="6380545" y="3013003"/>
            <a:ext cx="571500" cy="571500"/>
          </a:xfrm>
          <a:prstGeom prst="rect">
            <a:avLst/>
          </a:prstGeom>
          <a:noFill/>
          <a:ln>
            <a:noFill/>
          </a:ln>
        </p:spPr>
      </p:pic>
      <p:pic>
        <p:nvPicPr>
          <p:cNvPr id="363" name="Google Shape;363;p49"/>
          <p:cNvPicPr preferRelativeResize="0"/>
          <p:nvPr/>
        </p:nvPicPr>
        <p:blipFill rotWithShape="1">
          <a:blip r:embed="rId16">
            <a:alphaModFix/>
          </a:blip>
          <a:srcRect b="0" l="0" r="0" t="0"/>
          <a:stretch/>
        </p:blipFill>
        <p:spPr>
          <a:xfrm>
            <a:off x="4787132" y="3818901"/>
            <a:ext cx="501650" cy="571500"/>
          </a:xfrm>
          <a:prstGeom prst="rect">
            <a:avLst/>
          </a:prstGeom>
          <a:noFill/>
          <a:ln>
            <a:noFill/>
          </a:ln>
        </p:spPr>
      </p:pic>
      <p:pic>
        <p:nvPicPr>
          <p:cNvPr id="364" name="Google Shape;364;p49"/>
          <p:cNvPicPr preferRelativeResize="0"/>
          <p:nvPr/>
        </p:nvPicPr>
        <p:blipFill rotWithShape="1">
          <a:blip r:embed="rId17">
            <a:alphaModFix/>
          </a:blip>
          <a:srcRect b="0" l="0" r="0" t="0"/>
          <a:stretch/>
        </p:blipFill>
        <p:spPr>
          <a:xfrm>
            <a:off x="7209827" y="2998934"/>
            <a:ext cx="571500" cy="571500"/>
          </a:xfrm>
          <a:prstGeom prst="rect">
            <a:avLst/>
          </a:prstGeom>
          <a:noFill/>
          <a:ln>
            <a:noFill/>
          </a:ln>
        </p:spPr>
      </p:pic>
      <p:pic>
        <p:nvPicPr>
          <p:cNvPr id="365" name="Google Shape;365;p49"/>
          <p:cNvPicPr preferRelativeResize="0"/>
          <p:nvPr/>
        </p:nvPicPr>
        <p:blipFill rotWithShape="1">
          <a:blip r:embed="rId18">
            <a:alphaModFix/>
          </a:blip>
          <a:srcRect b="0" l="0" r="0" t="0"/>
          <a:stretch/>
        </p:blipFill>
        <p:spPr>
          <a:xfrm>
            <a:off x="7238888" y="3834775"/>
            <a:ext cx="596900" cy="571500"/>
          </a:xfrm>
          <a:prstGeom prst="rect">
            <a:avLst/>
          </a:prstGeom>
          <a:noFill/>
          <a:ln>
            <a:noFill/>
          </a:ln>
        </p:spPr>
      </p:pic>
      <p:pic>
        <p:nvPicPr>
          <p:cNvPr id="366" name="Google Shape;366;p49"/>
          <p:cNvPicPr preferRelativeResize="0"/>
          <p:nvPr/>
        </p:nvPicPr>
        <p:blipFill rotWithShape="1">
          <a:blip r:embed="rId19">
            <a:alphaModFix/>
          </a:blip>
          <a:srcRect b="0" l="0" r="0" t="0"/>
          <a:stretch/>
        </p:blipFill>
        <p:spPr>
          <a:xfrm>
            <a:off x="6359906" y="3818901"/>
            <a:ext cx="603250" cy="603250"/>
          </a:xfrm>
          <a:prstGeom prst="rect">
            <a:avLst/>
          </a:prstGeom>
          <a:noFill/>
          <a:ln>
            <a:noFill/>
          </a:ln>
        </p:spPr>
      </p:pic>
      <p:pic>
        <p:nvPicPr>
          <p:cNvPr id="367" name="Google Shape;367;p49"/>
          <p:cNvPicPr preferRelativeResize="0"/>
          <p:nvPr/>
        </p:nvPicPr>
        <p:blipFill rotWithShape="1">
          <a:blip r:embed="rId20">
            <a:alphaModFix/>
          </a:blip>
          <a:srcRect b="0" l="0" r="0" t="0"/>
          <a:stretch/>
        </p:blipFill>
        <p:spPr>
          <a:xfrm>
            <a:off x="4825232" y="746070"/>
            <a:ext cx="514350" cy="533400"/>
          </a:xfrm>
          <a:prstGeom prst="rect">
            <a:avLst/>
          </a:prstGeom>
          <a:noFill/>
          <a:ln>
            <a:noFill/>
          </a:ln>
        </p:spPr>
      </p:pic>
      <p:pic>
        <p:nvPicPr>
          <p:cNvPr id="368" name="Google Shape;368;p49"/>
          <p:cNvPicPr preferRelativeResize="0"/>
          <p:nvPr/>
        </p:nvPicPr>
        <p:blipFill rotWithShape="1">
          <a:blip r:embed="rId21">
            <a:alphaModFix/>
          </a:blip>
          <a:srcRect b="0" l="0" r="0" t="0"/>
          <a:stretch/>
        </p:blipFill>
        <p:spPr>
          <a:xfrm>
            <a:off x="4736332" y="1570047"/>
            <a:ext cx="603250" cy="546100"/>
          </a:xfrm>
          <a:prstGeom prst="rect">
            <a:avLst/>
          </a:prstGeom>
          <a:noFill/>
          <a:ln>
            <a:noFill/>
          </a:ln>
        </p:spPr>
      </p:pic>
      <p:pic>
        <p:nvPicPr>
          <p:cNvPr id="369" name="Google Shape;369;p49"/>
          <p:cNvPicPr preferRelativeResize="0"/>
          <p:nvPr/>
        </p:nvPicPr>
        <p:blipFill rotWithShape="1">
          <a:blip r:embed="rId22">
            <a:alphaModFix/>
          </a:blip>
          <a:srcRect b="0" l="0" r="0" t="0"/>
          <a:stretch/>
        </p:blipFill>
        <p:spPr>
          <a:xfrm>
            <a:off x="5659707" y="736052"/>
            <a:ext cx="488950" cy="571500"/>
          </a:xfrm>
          <a:prstGeom prst="rect">
            <a:avLst/>
          </a:prstGeom>
          <a:noFill/>
          <a:ln>
            <a:noFill/>
          </a:ln>
        </p:spPr>
      </p:pic>
      <p:pic>
        <p:nvPicPr>
          <p:cNvPr id="370" name="Google Shape;370;p49"/>
          <p:cNvPicPr preferRelativeResize="0"/>
          <p:nvPr/>
        </p:nvPicPr>
        <p:blipFill rotWithShape="1">
          <a:blip r:embed="rId23">
            <a:alphaModFix/>
          </a:blip>
          <a:srcRect b="0" l="0" r="0" t="0"/>
          <a:stretch/>
        </p:blipFill>
        <p:spPr>
          <a:xfrm>
            <a:off x="8183103" y="760513"/>
            <a:ext cx="431800" cy="571500"/>
          </a:xfrm>
          <a:prstGeom prst="rect">
            <a:avLst/>
          </a:prstGeom>
          <a:noFill/>
          <a:ln>
            <a:noFill/>
          </a:ln>
        </p:spPr>
      </p:pic>
      <p:pic>
        <p:nvPicPr>
          <p:cNvPr id="371" name="Google Shape;371;p49"/>
          <p:cNvPicPr preferRelativeResize="0"/>
          <p:nvPr/>
        </p:nvPicPr>
        <p:blipFill rotWithShape="1">
          <a:blip r:embed="rId24">
            <a:alphaModFix/>
          </a:blip>
          <a:srcRect b="0" l="0" r="0" t="0"/>
          <a:stretch/>
        </p:blipFill>
        <p:spPr>
          <a:xfrm>
            <a:off x="7231776" y="729259"/>
            <a:ext cx="704850" cy="571500"/>
          </a:xfrm>
          <a:prstGeom prst="rect">
            <a:avLst/>
          </a:prstGeom>
          <a:noFill/>
          <a:ln>
            <a:noFill/>
          </a:ln>
        </p:spPr>
      </p:pic>
      <p:pic>
        <p:nvPicPr>
          <p:cNvPr id="372" name="Google Shape;372;p49"/>
          <p:cNvPicPr preferRelativeResize="0"/>
          <p:nvPr/>
        </p:nvPicPr>
        <p:blipFill rotWithShape="1">
          <a:blip r:embed="rId25">
            <a:alphaModFix/>
          </a:blip>
          <a:srcRect b="0" l="0" r="0" t="0"/>
          <a:stretch/>
        </p:blipFill>
        <p:spPr>
          <a:xfrm>
            <a:off x="6410706" y="691610"/>
            <a:ext cx="501650" cy="571500"/>
          </a:xfrm>
          <a:prstGeom prst="rect">
            <a:avLst/>
          </a:prstGeom>
          <a:noFill/>
          <a:ln>
            <a:noFill/>
          </a:ln>
        </p:spPr>
      </p:pic>
      <p:pic>
        <p:nvPicPr>
          <p:cNvPr id="373" name="Google Shape;373;p49"/>
          <p:cNvPicPr preferRelativeResize="0"/>
          <p:nvPr/>
        </p:nvPicPr>
        <p:blipFill rotWithShape="1">
          <a:blip r:embed="rId26">
            <a:alphaModFix/>
          </a:blip>
          <a:srcRect b="0" l="0" r="0" t="0"/>
          <a:stretch/>
        </p:blipFill>
        <p:spPr>
          <a:xfrm>
            <a:off x="6393245" y="2278505"/>
            <a:ext cx="558800" cy="571500"/>
          </a:xfrm>
          <a:prstGeom prst="rect">
            <a:avLst/>
          </a:prstGeom>
          <a:noFill/>
          <a:ln>
            <a:noFill/>
          </a:ln>
        </p:spPr>
      </p:pic>
      <p:pic>
        <p:nvPicPr>
          <p:cNvPr id="374" name="Google Shape;374;p49"/>
          <p:cNvPicPr preferRelativeResize="0"/>
          <p:nvPr/>
        </p:nvPicPr>
        <p:blipFill rotWithShape="1">
          <a:blip r:embed="rId27">
            <a:alphaModFix/>
          </a:blip>
          <a:srcRect b="0" l="0" r="0" t="0"/>
          <a:stretch/>
        </p:blipFill>
        <p:spPr>
          <a:xfrm>
            <a:off x="8019593" y="2320377"/>
            <a:ext cx="673100" cy="571500"/>
          </a:xfrm>
          <a:prstGeom prst="rect">
            <a:avLst/>
          </a:prstGeom>
          <a:noFill/>
          <a:ln>
            <a:noFill/>
          </a:ln>
        </p:spPr>
      </p:pic>
      <p:pic>
        <p:nvPicPr>
          <p:cNvPr id="375" name="Google Shape;375;p49"/>
          <p:cNvPicPr preferRelativeResize="0"/>
          <p:nvPr/>
        </p:nvPicPr>
        <p:blipFill rotWithShape="1">
          <a:blip r:embed="rId28">
            <a:alphaModFix/>
          </a:blip>
          <a:srcRect b="0" l="0" r="0" t="0"/>
          <a:stretch/>
        </p:blipFill>
        <p:spPr>
          <a:xfrm>
            <a:off x="5593651" y="1450427"/>
            <a:ext cx="590550" cy="571500"/>
          </a:xfrm>
          <a:prstGeom prst="rect">
            <a:avLst/>
          </a:prstGeom>
          <a:noFill/>
          <a:ln>
            <a:noFill/>
          </a:ln>
        </p:spPr>
      </p:pic>
      <p:pic>
        <p:nvPicPr>
          <p:cNvPr id="376" name="Google Shape;376;p49"/>
          <p:cNvPicPr preferRelativeResize="0"/>
          <p:nvPr/>
        </p:nvPicPr>
        <p:blipFill rotWithShape="1">
          <a:blip r:embed="rId29">
            <a:alphaModFix/>
          </a:blip>
          <a:srcRect b="0" l="0" r="0" t="0"/>
          <a:stretch/>
        </p:blipFill>
        <p:spPr>
          <a:xfrm>
            <a:off x="6398006" y="1497508"/>
            <a:ext cx="527050" cy="571500"/>
          </a:xfrm>
          <a:prstGeom prst="rect">
            <a:avLst/>
          </a:prstGeom>
          <a:noFill/>
          <a:ln>
            <a:noFill/>
          </a:ln>
        </p:spPr>
      </p:pic>
      <p:pic>
        <p:nvPicPr>
          <p:cNvPr id="377" name="Google Shape;377;p49"/>
          <p:cNvPicPr preferRelativeResize="0"/>
          <p:nvPr/>
        </p:nvPicPr>
        <p:blipFill rotWithShape="1">
          <a:blip r:embed="rId30">
            <a:alphaModFix/>
          </a:blip>
          <a:srcRect b="0" l="0" r="0" t="0"/>
          <a:stretch/>
        </p:blipFill>
        <p:spPr>
          <a:xfrm>
            <a:off x="5615257" y="2306440"/>
            <a:ext cx="577850" cy="571500"/>
          </a:xfrm>
          <a:prstGeom prst="rect">
            <a:avLst/>
          </a:prstGeom>
          <a:noFill/>
          <a:ln>
            <a:noFill/>
          </a:ln>
        </p:spPr>
      </p:pic>
      <p:pic>
        <p:nvPicPr>
          <p:cNvPr id="378" name="Google Shape;378;p49"/>
          <p:cNvPicPr preferRelativeResize="0"/>
          <p:nvPr/>
        </p:nvPicPr>
        <p:blipFill rotWithShape="1">
          <a:blip r:embed="rId31">
            <a:alphaModFix/>
          </a:blip>
          <a:srcRect b="0" l="0" r="0" t="0"/>
          <a:stretch/>
        </p:blipFill>
        <p:spPr>
          <a:xfrm>
            <a:off x="1058631" y="1636565"/>
            <a:ext cx="436673" cy="400284"/>
          </a:xfrm>
          <a:prstGeom prst="rect">
            <a:avLst/>
          </a:prstGeom>
          <a:noFill/>
          <a:ln>
            <a:noFill/>
          </a:ln>
        </p:spPr>
      </p:pic>
      <p:pic>
        <p:nvPicPr>
          <p:cNvPr id="379" name="Google Shape;379;p49"/>
          <p:cNvPicPr preferRelativeResize="0"/>
          <p:nvPr/>
        </p:nvPicPr>
        <p:blipFill rotWithShape="1">
          <a:blip r:embed="rId32">
            <a:alphaModFix/>
          </a:blip>
          <a:srcRect b="0" l="0" r="0" t="0"/>
          <a:stretch/>
        </p:blipFill>
        <p:spPr>
          <a:xfrm>
            <a:off x="7213002" y="1524493"/>
            <a:ext cx="603250" cy="571500"/>
          </a:xfrm>
          <a:prstGeom prst="rect">
            <a:avLst/>
          </a:prstGeom>
          <a:noFill/>
          <a:ln>
            <a:noFill/>
          </a:ln>
        </p:spPr>
      </p:pic>
      <p:pic>
        <p:nvPicPr>
          <p:cNvPr id="380" name="Google Shape;380;p49"/>
          <p:cNvPicPr preferRelativeResize="0"/>
          <p:nvPr/>
        </p:nvPicPr>
        <p:blipFill rotWithShape="1">
          <a:blip r:embed="rId33">
            <a:alphaModFix/>
          </a:blip>
          <a:srcRect b="0" l="0" r="0" t="0"/>
          <a:stretch/>
        </p:blipFill>
        <p:spPr>
          <a:xfrm>
            <a:off x="8104238" y="3825760"/>
            <a:ext cx="589531" cy="589531"/>
          </a:xfrm>
          <a:prstGeom prst="rect">
            <a:avLst/>
          </a:prstGeom>
          <a:noFill/>
          <a:ln>
            <a:noFill/>
          </a:ln>
        </p:spPr>
      </p:pic>
      <p:pic>
        <p:nvPicPr>
          <p:cNvPr id="381" name="Google Shape;381;p49"/>
          <p:cNvPicPr preferRelativeResize="0"/>
          <p:nvPr/>
        </p:nvPicPr>
        <p:blipFill rotWithShape="1">
          <a:blip r:embed="rId34">
            <a:alphaModFix/>
          </a:blip>
          <a:srcRect b="0" l="0" r="0" t="0"/>
          <a:stretch/>
        </p:blipFill>
        <p:spPr>
          <a:xfrm>
            <a:off x="462986" y="2512293"/>
            <a:ext cx="608645" cy="680722"/>
          </a:xfrm>
          <a:prstGeom prst="rect">
            <a:avLst/>
          </a:prstGeom>
          <a:noFill/>
          <a:ln>
            <a:noFill/>
          </a:ln>
        </p:spPr>
      </p:pic>
      <p:pic>
        <p:nvPicPr>
          <p:cNvPr id="382" name="Google Shape;382;p49"/>
          <p:cNvPicPr preferRelativeResize="0"/>
          <p:nvPr/>
        </p:nvPicPr>
        <p:blipFill rotWithShape="1">
          <a:blip r:embed="rId35">
            <a:alphaModFix/>
          </a:blip>
          <a:srcRect b="0" l="0" r="0" t="0"/>
          <a:stretch/>
        </p:blipFill>
        <p:spPr>
          <a:xfrm>
            <a:off x="1297147" y="2511557"/>
            <a:ext cx="586699" cy="638744"/>
          </a:xfrm>
          <a:prstGeom prst="rect">
            <a:avLst/>
          </a:prstGeom>
          <a:noFill/>
          <a:ln>
            <a:noFill/>
          </a:ln>
        </p:spPr>
      </p:pic>
      <p:pic>
        <p:nvPicPr>
          <p:cNvPr id="383" name="Google Shape;383;p49"/>
          <p:cNvPicPr preferRelativeResize="0"/>
          <p:nvPr/>
        </p:nvPicPr>
        <p:blipFill rotWithShape="1">
          <a:blip r:embed="rId36">
            <a:alphaModFix/>
          </a:blip>
          <a:srcRect b="0" l="0" r="0" t="0"/>
          <a:stretch/>
        </p:blipFill>
        <p:spPr>
          <a:xfrm>
            <a:off x="507547" y="3393246"/>
            <a:ext cx="477968" cy="648671"/>
          </a:xfrm>
          <a:prstGeom prst="rect">
            <a:avLst/>
          </a:prstGeom>
          <a:noFill/>
          <a:ln>
            <a:noFill/>
          </a:ln>
        </p:spPr>
      </p:pic>
      <p:pic>
        <p:nvPicPr>
          <p:cNvPr id="384" name="Google Shape;384;p49"/>
          <p:cNvPicPr preferRelativeResize="0"/>
          <p:nvPr/>
        </p:nvPicPr>
        <p:blipFill rotWithShape="1">
          <a:blip r:embed="rId37">
            <a:alphaModFix/>
          </a:blip>
          <a:srcRect b="0" l="0" r="0" t="0"/>
          <a:stretch/>
        </p:blipFill>
        <p:spPr>
          <a:xfrm>
            <a:off x="1226694" y="3398699"/>
            <a:ext cx="701799" cy="641889"/>
          </a:xfrm>
          <a:prstGeom prst="rect">
            <a:avLst/>
          </a:prstGeom>
          <a:noFill/>
          <a:ln>
            <a:noFill/>
          </a:ln>
        </p:spPr>
      </p:pic>
      <p:pic>
        <p:nvPicPr>
          <p:cNvPr id="385" name="Google Shape;385;p49"/>
          <p:cNvPicPr preferRelativeResize="0"/>
          <p:nvPr/>
        </p:nvPicPr>
        <p:blipFill rotWithShape="1">
          <a:blip r:embed="rId38">
            <a:alphaModFix/>
          </a:blip>
          <a:srcRect b="0" l="0" r="0" t="0"/>
          <a:stretch/>
        </p:blipFill>
        <p:spPr>
          <a:xfrm>
            <a:off x="2095516" y="3331814"/>
            <a:ext cx="693239" cy="727473"/>
          </a:xfrm>
          <a:prstGeom prst="rect">
            <a:avLst/>
          </a:prstGeom>
          <a:noFill/>
          <a:ln>
            <a:noFill/>
          </a:ln>
        </p:spPr>
      </p:pic>
      <p:pic>
        <p:nvPicPr>
          <p:cNvPr id="386" name="Google Shape;386;p49"/>
          <p:cNvPicPr preferRelativeResize="0"/>
          <p:nvPr/>
        </p:nvPicPr>
        <p:blipFill rotWithShape="1">
          <a:blip r:embed="rId39">
            <a:alphaModFix/>
          </a:blip>
          <a:srcRect b="0" l="0" r="0" t="0"/>
          <a:stretch/>
        </p:blipFill>
        <p:spPr>
          <a:xfrm>
            <a:off x="2905814" y="3441701"/>
            <a:ext cx="878647" cy="603250"/>
          </a:xfrm>
          <a:prstGeom prst="rect">
            <a:avLst/>
          </a:prstGeom>
          <a:noFill/>
          <a:ln>
            <a:noFill/>
          </a:ln>
        </p:spPr>
      </p:pic>
      <p:pic>
        <p:nvPicPr>
          <p:cNvPr id="387" name="Google Shape;387;p49"/>
          <p:cNvPicPr preferRelativeResize="0"/>
          <p:nvPr/>
        </p:nvPicPr>
        <p:blipFill rotWithShape="1">
          <a:blip r:embed="rId40">
            <a:alphaModFix/>
          </a:blip>
          <a:srcRect b="0" l="0" r="0" t="0"/>
          <a:stretch/>
        </p:blipFill>
        <p:spPr>
          <a:xfrm>
            <a:off x="2131611" y="2661056"/>
            <a:ext cx="589233" cy="573307"/>
          </a:xfrm>
          <a:prstGeom prst="rect">
            <a:avLst/>
          </a:prstGeom>
          <a:noFill/>
          <a:ln>
            <a:noFill/>
          </a:ln>
        </p:spPr>
      </p:pic>
      <p:pic>
        <p:nvPicPr>
          <p:cNvPr id="388" name="Google Shape;388;p49"/>
          <p:cNvPicPr preferRelativeResize="0"/>
          <p:nvPr/>
        </p:nvPicPr>
        <p:blipFill rotWithShape="1">
          <a:blip r:embed="rId41">
            <a:alphaModFix/>
          </a:blip>
          <a:srcRect b="0" l="0" r="0" t="0"/>
          <a:stretch/>
        </p:blipFill>
        <p:spPr>
          <a:xfrm>
            <a:off x="2887443" y="2520823"/>
            <a:ext cx="860658" cy="694566"/>
          </a:xfrm>
          <a:prstGeom prst="rect">
            <a:avLst/>
          </a:prstGeom>
          <a:noFill/>
          <a:ln>
            <a:noFill/>
          </a:ln>
        </p:spPr>
      </p:pic>
      <p:pic>
        <p:nvPicPr>
          <p:cNvPr id="389" name="Google Shape;389;p49"/>
          <p:cNvPicPr preferRelativeResize="0"/>
          <p:nvPr/>
        </p:nvPicPr>
        <p:blipFill rotWithShape="1">
          <a:blip r:embed="rId42">
            <a:alphaModFix/>
          </a:blip>
          <a:srcRect b="0" l="0" r="0" t="0"/>
          <a:stretch/>
        </p:blipFill>
        <p:spPr>
          <a:xfrm>
            <a:off x="2338798" y="938096"/>
            <a:ext cx="488625" cy="507064"/>
          </a:xfrm>
          <a:prstGeom prst="rect">
            <a:avLst/>
          </a:prstGeom>
          <a:noFill/>
          <a:ln>
            <a:noFill/>
          </a:ln>
        </p:spPr>
      </p:pic>
      <p:pic>
        <p:nvPicPr>
          <p:cNvPr id="390" name="Google Shape;390;p49"/>
          <p:cNvPicPr preferRelativeResize="0"/>
          <p:nvPr/>
        </p:nvPicPr>
        <p:blipFill rotWithShape="1">
          <a:blip r:embed="rId43">
            <a:alphaModFix/>
          </a:blip>
          <a:srcRect b="0" l="0" r="0" t="0"/>
          <a:stretch/>
        </p:blipFill>
        <p:spPr>
          <a:xfrm>
            <a:off x="3016668" y="938096"/>
            <a:ext cx="488625" cy="507064"/>
          </a:xfrm>
          <a:prstGeom prst="rect">
            <a:avLst/>
          </a:prstGeom>
          <a:noFill/>
          <a:ln>
            <a:noFill/>
          </a:ln>
        </p:spPr>
      </p:pic>
      <p:pic>
        <p:nvPicPr>
          <p:cNvPr id="391" name="Google Shape;391;p49"/>
          <p:cNvPicPr preferRelativeResize="0"/>
          <p:nvPr/>
        </p:nvPicPr>
        <p:blipFill rotWithShape="1">
          <a:blip r:embed="rId44">
            <a:alphaModFix/>
          </a:blip>
          <a:srcRect b="0" l="0" r="0" t="0"/>
          <a:stretch/>
        </p:blipFill>
        <p:spPr>
          <a:xfrm>
            <a:off x="2273341" y="1591490"/>
            <a:ext cx="599378" cy="546100"/>
          </a:xfrm>
          <a:prstGeom prst="rect">
            <a:avLst/>
          </a:prstGeom>
          <a:noFill/>
          <a:ln>
            <a:noFill/>
          </a:ln>
        </p:spPr>
      </p:pic>
      <p:pic>
        <p:nvPicPr>
          <p:cNvPr id="392" name="Google Shape;392;p49"/>
          <p:cNvPicPr preferRelativeResize="0"/>
          <p:nvPr/>
        </p:nvPicPr>
        <p:blipFill rotWithShape="1">
          <a:blip r:embed="rId45">
            <a:alphaModFix/>
          </a:blip>
          <a:srcRect b="0" l="0" r="0" t="0"/>
          <a:stretch/>
        </p:blipFill>
        <p:spPr>
          <a:xfrm>
            <a:off x="3169621" y="1634531"/>
            <a:ext cx="248037" cy="4299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6" name="Shape 396"/>
        <p:cNvGrpSpPr/>
        <p:nvPr/>
      </p:nvGrpSpPr>
      <p:grpSpPr>
        <a:xfrm>
          <a:off x="0" y="0"/>
          <a:ext cx="0" cy="0"/>
          <a:chOff x="0" y="0"/>
          <a:chExt cx="0" cy="0"/>
        </a:xfrm>
      </p:grpSpPr>
      <p:sp>
        <p:nvSpPr>
          <p:cNvPr id="397" name="Google Shape;397;p50"/>
          <p:cNvSpPr txBox="1"/>
          <p:nvPr>
            <p:ph idx="12" type="sldNum"/>
          </p:nvPr>
        </p:nvSpPr>
        <p:spPr>
          <a:xfrm>
            <a:off x="8491221" y="4834653"/>
            <a:ext cx="297300" cy="1314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98" name="Google Shape;398;p50"/>
          <p:cNvSpPr txBox="1"/>
          <p:nvPr/>
        </p:nvSpPr>
        <p:spPr>
          <a:xfrm>
            <a:off x="3261846" y="1212256"/>
            <a:ext cx="357600" cy="1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Black</a:t>
            </a:r>
            <a:endParaRPr b="0" baseline="30000" i="0" sz="800" u="none" cap="none" strike="noStrike">
              <a:solidFill>
                <a:srgbClr val="000000"/>
              </a:solidFill>
              <a:latin typeface="Arial"/>
              <a:ea typeface="Arial"/>
              <a:cs typeface="Arial"/>
              <a:sym typeface="Arial"/>
            </a:endParaRPr>
          </a:p>
        </p:txBody>
      </p:sp>
      <p:sp>
        <p:nvSpPr>
          <p:cNvPr id="399" name="Google Shape;399;p50"/>
          <p:cNvSpPr txBox="1"/>
          <p:nvPr/>
        </p:nvSpPr>
        <p:spPr>
          <a:xfrm>
            <a:off x="2769365" y="1212256"/>
            <a:ext cx="269400" cy="1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White</a:t>
            </a:r>
            <a:endParaRPr b="0" baseline="30000" i="0" sz="800" u="none" cap="none" strike="noStrike">
              <a:solidFill>
                <a:srgbClr val="000000"/>
              </a:solidFill>
              <a:latin typeface="Arial"/>
              <a:ea typeface="Arial"/>
              <a:cs typeface="Arial"/>
              <a:sym typeface="Arial"/>
            </a:endParaRPr>
          </a:p>
        </p:txBody>
      </p:sp>
      <p:sp>
        <p:nvSpPr>
          <p:cNvPr id="400" name="Google Shape;400;p50"/>
          <p:cNvSpPr txBox="1"/>
          <p:nvPr/>
        </p:nvSpPr>
        <p:spPr>
          <a:xfrm>
            <a:off x="5715000" y="1212256"/>
            <a:ext cx="289500" cy="1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Green</a:t>
            </a:r>
            <a:endParaRPr b="0" baseline="30000" i="0" sz="800" u="none" cap="none" strike="noStrike">
              <a:solidFill>
                <a:srgbClr val="000000"/>
              </a:solidFill>
              <a:latin typeface="Arial"/>
              <a:ea typeface="Arial"/>
              <a:cs typeface="Arial"/>
              <a:sym typeface="Arial"/>
            </a:endParaRPr>
          </a:p>
        </p:txBody>
      </p:sp>
      <p:sp>
        <p:nvSpPr>
          <p:cNvPr id="401" name="Google Shape;401;p50"/>
          <p:cNvSpPr txBox="1"/>
          <p:nvPr/>
        </p:nvSpPr>
        <p:spPr>
          <a:xfrm>
            <a:off x="6204800" y="1212256"/>
            <a:ext cx="230700" cy="1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Lime</a:t>
            </a:r>
            <a:endParaRPr b="0" baseline="30000" i="0" sz="800" u="none" cap="none" strike="noStrike">
              <a:solidFill>
                <a:srgbClr val="000000"/>
              </a:solidFill>
              <a:latin typeface="Arial"/>
              <a:ea typeface="Arial"/>
              <a:cs typeface="Arial"/>
              <a:sym typeface="Arial"/>
            </a:endParaRPr>
          </a:p>
        </p:txBody>
      </p:sp>
      <p:sp>
        <p:nvSpPr>
          <p:cNvPr id="402" name="Google Shape;402;p50"/>
          <p:cNvSpPr txBox="1"/>
          <p:nvPr/>
        </p:nvSpPr>
        <p:spPr>
          <a:xfrm>
            <a:off x="7184399" y="1212256"/>
            <a:ext cx="347400" cy="1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Orange</a:t>
            </a:r>
            <a:endParaRPr b="0" baseline="30000" i="0" sz="800" u="none" cap="none" strike="noStrike">
              <a:solidFill>
                <a:srgbClr val="000000"/>
              </a:solidFill>
              <a:latin typeface="Arial"/>
              <a:ea typeface="Arial"/>
              <a:cs typeface="Arial"/>
              <a:sym typeface="Arial"/>
            </a:endParaRPr>
          </a:p>
        </p:txBody>
      </p:sp>
      <p:sp>
        <p:nvSpPr>
          <p:cNvPr id="403" name="Google Shape;403;p50"/>
          <p:cNvSpPr txBox="1"/>
          <p:nvPr/>
        </p:nvSpPr>
        <p:spPr>
          <a:xfrm>
            <a:off x="4734014" y="1212256"/>
            <a:ext cx="218100" cy="1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Blue</a:t>
            </a:r>
            <a:endParaRPr b="0" baseline="30000" i="0" sz="800" u="none" cap="none" strike="noStrike">
              <a:solidFill>
                <a:srgbClr val="000000"/>
              </a:solidFill>
              <a:latin typeface="Arial"/>
              <a:ea typeface="Arial"/>
              <a:cs typeface="Arial"/>
              <a:sym typeface="Arial"/>
            </a:endParaRPr>
          </a:p>
        </p:txBody>
      </p:sp>
      <p:sp>
        <p:nvSpPr>
          <p:cNvPr id="404" name="Google Shape;404;p50"/>
          <p:cNvSpPr txBox="1"/>
          <p:nvPr/>
        </p:nvSpPr>
        <p:spPr>
          <a:xfrm>
            <a:off x="5225200" y="1212256"/>
            <a:ext cx="243300" cy="1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Cyan</a:t>
            </a:r>
            <a:endParaRPr b="0" baseline="30000" i="0" sz="800" u="none" cap="none" strike="noStrike">
              <a:solidFill>
                <a:srgbClr val="000000"/>
              </a:solidFill>
              <a:latin typeface="Arial"/>
              <a:ea typeface="Arial"/>
              <a:cs typeface="Arial"/>
              <a:sym typeface="Arial"/>
            </a:endParaRPr>
          </a:p>
        </p:txBody>
      </p:sp>
      <p:sp>
        <p:nvSpPr>
          <p:cNvPr id="405" name="Google Shape;405;p50"/>
          <p:cNvSpPr txBox="1"/>
          <p:nvPr/>
        </p:nvSpPr>
        <p:spPr>
          <a:xfrm>
            <a:off x="6694599" y="1212256"/>
            <a:ext cx="297300" cy="1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Yellow</a:t>
            </a:r>
            <a:endParaRPr b="0" baseline="30000" i="0" sz="800" u="none" cap="none" strike="noStrike">
              <a:solidFill>
                <a:srgbClr val="000000"/>
              </a:solidFill>
              <a:latin typeface="Arial"/>
              <a:ea typeface="Arial"/>
              <a:cs typeface="Arial"/>
              <a:sym typeface="Arial"/>
            </a:endParaRPr>
          </a:p>
        </p:txBody>
      </p:sp>
      <p:sp>
        <p:nvSpPr>
          <p:cNvPr id="406" name="Google Shape;406;p50"/>
          <p:cNvSpPr txBox="1"/>
          <p:nvPr/>
        </p:nvSpPr>
        <p:spPr>
          <a:xfrm>
            <a:off x="4241448" y="1212256"/>
            <a:ext cx="488400" cy="1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Red</a:t>
            </a:r>
            <a:endParaRPr b="0" baseline="30000" i="0" sz="800" u="none" cap="none" strike="noStrike">
              <a:solidFill>
                <a:srgbClr val="000000"/>
              </a:solidFill>
              <a:latin typeface="Arial"/>
              <a:ea typeface="Arial"/>
              <a:cs typeface="Arial"/>
              <a:sym typeface="Arial"/>
            </a:endParaRPr>
          </a:p>
        </p:txBody>
      </p:sp>
      <p:sp>
        <p:nvSpPr>
          <p:cNvPr id="407" name="Google Shape;407;p50"/>
          <p:cNvSpPr txBox="1"/>
          <p:nvPr/>
        </p:nvSpPr>
        <p:spPr>
          <a:xfrm>
            <a:off x="3751648" y="1212256"/>
            <a:ext cx="393000" cy="1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 u="none" cap="none" strike="noStrike">
                <a:solidFill>
                  <a:srgbClr val="000000"/>
                </a:solidFill>
                <a:latin typeface="Arial"/>
                <a:ea typeface="Arial"/>
                <a:cs typeface="Arial"/>
                <a:sym typeface="Arial"/>
              </a:rPr>
              <a:t>Grey</a:t>
            </a:r>
            <a:endParaRPr/>
          </a:p>
        </p:txBody>
      </p:sp>
      <p:sp>
        <p:nvSpPr>
          <p:cNvPr id="408" name="Google Shape;408;p50"/>
          <p:cNvSpPr txBox="1"/>
          <p:nvPr>
            <p:ph type="title"/>
          </p:nvPr>
        </p:nvSpPr>
        <p:spPr>
          <a:xfrm>
            <a:off x="357189" y="220266"/>
            <a:ext cx="8429700" cy="57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REDLIST color palette – charts and graphs</a:t>
            </a:r>
            <a:endParaRPr/>
          </a:p>
        </p:txBody>
      </p:sp>
      <p:sp>
        <p:nvSpPr>
          <p:cNvPr id="409" name="Google Shape;409;p50"/>
          <p:cNvSpPr/>
          <p:nvPr/>
        </p:nvSpPr>
        <p:spPr>
          <a:xfrm>
            <a:off x="3261846" y="1453006"/>
            <a:ext cx="391500" cy="391500"/>
          </a:xfrm>
          <a:prstGeom prst="rect">
            <a:avLst/>
          </a:prstGeom>
          <a:solidFill>
            <a:schemeClr val="dk1"/>
          </a:solidFill>
          <a:ln cap="flat" cmpd="sng" w="9525">
            <a:solidFill>
              <a:schemeClr val="dk1"/>
            </a:solidFill>
            <a:prstDash val="solid"/>
            <a:miter lim="800000"/>
            <a:headEnd len="sm" w="sm" type="none"/>
            <a:tailEnd len="sm" w="sm" type="none"/>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lt1"/>
              </a:solidFill>
              <a:latin typeface="Arial"/>
              <a:ea typeface="Arial"/>
              <a:cs typeface="Arial"/>
              <a:sym typeface="Arial"/>
            </a:endParaRPr>
          </a:p>
        </p:txBody>
      </p:sp>
      <p:sp>
        <p:nvSpPr>
          <p:cNvPr id="410" name="Google Shape;410;p50"/>
          <p:cNvSpPr/>
          <p:nvPr/>
        </p:nvSpPr>
        <p:spPr>
          <a:xfrm>
            <a:off x="2769365" y="1452420"/>
            <a:ext cx="393000" cy="392100"/>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dk1"/>
              </a:solidFill>
              <a:latin typeface="Arial"/>
              <a:ea typeface="Arial"/>
              <a:cs typeface="Arial"/>
              <a:sym typeface="Arial"/>
            </a:endParaRPr>
          </a:p>
        </p:txBody>
      </p:sp>
      <p:sp>
        <p:nvSpPr>
          <p:cNvPr id="411" name="Google Shape;411;p50"/>
          <p:cNvSpPr/>
          <p:nvPr/>
        </p:nvSpPr>
        <p:spPr>
          <a:xfrm>
            <a:off x="366119" y="969963"/>
            <a:ext cx="2278800" cy="39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00"/>
              <a:buFont typeface="Times"/>
              <a:buNone/>
            </a:pPr>
            <a:r>
              <a:rPr b="1" i="0" lang="en-US" sz="1200" u="none" cap="none" strike="noStrike">
                <a:solidFill>
                  <a:srgbClr val="000000"/>
                </a:solidFill>
                <a:latin typeface="Arial"/>
                <a:ea typeface="Arial"/>
                <a:cs typeface="Arial"/>
                <a:sym typeface="Arial"/>
              </a:rPr>
              <a:t>Charts and graphs colors</a:t>
            </a:r>
            <a:endParaRPr/>
          </a:p>
        </p:txBody>
      </p:sp>
      <p:sp>
        <p:nvSpPr>
          <p:cNvPr id="412" name="Google Shape;412;p50"/>
          <p:cNvSpPr/>
          <p:nvPr/>
        </p:nvSpPr>
        <p:spPr>
          <a:xfrm>
            <a:off x="6694601" y="1453006"/>
            <a:ext cx="391500" cy="391500"/>
          </a:xfrm>
          <a:prstGeom prst="rect">
            <a:avLst/>
          </a:prstGeom>
          <a:solidFill>
            <a:schemeClr val="accent5"/>
          </a:solidFill>
          <a:ln>
            <a:noFill/>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lt1"/>
              </a:solidFill>
              <a:latin typeface="Roboto"/>
              <a:ea typeface="Roboto"/>
              <a:cs typeface="Roboto"/>
              <a:sym typeface="Roboto"/>
            </a:endParaRPr>
          </a:p>
        </p:txBody>
      </p:sp>
      <p:sp>
        <p:nvSpPr>
          <p:cNvPr id="413" name="Google Shape;413;p50"/>
          <p:cNvSpPr/>
          <p:nvPr/>
        </p:nvSpPr>
        <p:spPr>
          <a:xfrm>
            <a:off x="7184401" y="1453006"/>
            <a:ext cx="391500" cy="391500"/>
          </a:xfrm>
          <a:prstGeom prst="rect">
            <a:avLst/>
          </a:prstGeom>
          <a:solidFill>
            <a:schemeClr val="accent6"/>
          </a:solidFill>
          <a:ln>
            <a:noFill/>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lt1"/>
              </a:solidFill>
              <a:latin typeface="Roboto"/>
              <a:ea typeface="Roboto"/>
              <a:cs typeface="Roboto"/>
              <a:sym typeface="Roboto"/>
            </a:endParaRPr>
          </a:p>
        </p:txBody>
      </p:sp>
      <p:sp>
        <p:nvSpPr>
          <p:cNvPr id="414" name="Google Shape;414;p50"/>
          <p:cNvSpPr/>
          <p:nvPr/>
        </p:nvSpPr>
        <p:spPr>
          <a:xfrm>
            <a:off x="4734016" y="1453006"/>
            <a:ext cx="393000" cy="391500"/>
          </a:xfrm>
          <a:prstGeom prst="rect">
            <a:avLst/>
          </a:prstGeom>
          <a:solidFill>
            <a:schemeClr val="accent1"/>
          </a:solidFill>
          <a:ln>
            <a:noFill/>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lt1"/>
              </a:solidFill>
              <a:latin typeface="Arial"/>
              <a:ea typeface="Arial"/>
              <a:cs typeface="Arial"/>
              <a:sym typeface="Arial"/>
            </a:endParaRPr>
          </a:p>
        </p:txBody>
      </p:sp>
      <p:sp>
        <p:nvSpPr>
          <p:cNvPr id="415" name="Google Shape;415;p50"/>
          <p:cNvSpPr/>
          <p:nvPr/>
        </p:nvSpPr>
        <p:spPr>
          <a:xfrm>
            <a:off x="5715000" y="1453006"/>
            <a:ext cx="391500" cy="391500"/>
          </a:xfrm>
          <a:prstGeom prst="rect">
            <a:avLst/>
          </a:prstGeom>
          <a:solidFill>
            <a:schemeClr val="accent3"/>
          </a:solidFill>
          <a:ln>
            <a:noFill/>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lt1"/>
              </a:solidFill>
              <a:latin typeface="Roboto"/>
              <a:ea typeface="Roboto"/>
              <a:cs typeface="Roboto"/>
              <a:sym typeface="Roboto"/>
            </a:endParaRPr>
          </a:p>
        </p:txBody>
      </p:sp>
      <p:sp>
        <p:nvSpPr>
          <p:cNvPr id="416" name="Google Shape;416;p50"/>
          <p:cNvSpPr/>
          <p:nvPr/>
        </p:nvSpPr>
        <p:spPr>
          <a:xfrm>
            <a:off x="6204800" y="1453006"/>
            <a:ext cx="391500" cy="391500"/>
          </a:xfrm>
          <a:prstGeom prst="rect">
            <a:avLst/>
          </a:prstGeom>
          <a:solidFill>
            <a:schemeClr val="accent4"/>
          </a:solidFill>
          <a:ln>
            <a:noFill/>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lt1"/>
              </a:solidFill>
              <a:latin typeface="Roboto"/>
              <a:ea typeface="Roboto"/>
              <a:cs typeface="Roboto"/>
              <a:sym typeface="Roboto"/>
            </a:endParaRPr>
          </a:p>
        </p:txBody>
      </p:sp>
      <p:sp>
        <p:nvSpPr>
          <p:cNvPr id="417" name="Google Shape;417;p50"/>
          <p:cNvSpPr/>
          <p:nvPr/>
        </p:nvSpPr>
        <p:spPr>
          <a:xfrm>
            <a:off x="3751648" y="1453006"/>
            <a:ext cx="393000" cy="391500"/>
          </a:xfrm>
          <a:prstGeom prst="rect">
            <a:avLst/>
          </a:prstGeom>
          <a:solidFill>
            <a:schemeClr val="lt2"/>
          </a:solidFill>
          <a:ln>
            <a:noFill/>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lt1"/>
              </a:solidFill>
              <a:latin typeface="Arial"/>
              <a:ea typeface="Arial"/>
              <a:cs typeface="Arial"/>
              <a:sym typeface="Arial"/>
            </a:endParaRPr>
          </a:p>
        </p:txBody>
      </p:sp>
      <p:sp>
        <p:nvSpPr>
          <p:cNvPr id="418" name="Google Shape;418;p50"/>
          <p:cNvSpPr/>
          <p:nvPr/>
        </p:nvSpPr>
        <p:spPr>
          <a:xfrm>
            <a:off x="4241447" y="1455772"/>
            <a:ext cx="395700" cy="388800"/>
          </a:xfrm>
          <a:prstGeom prst="rect">
            <a:avLst/>
          </a:prstGeom>
          <a:solidFill>
            <a:schemeClr val="dk2"/>
          </a:solidFill>
          <a:ln>
            <a:noFill/>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lt1"/>
              </a:solidFill>
              <a:latin typeface="Arial"/>
              <a:ea typeface="Arial"/>
              <a:cs typeface="Arial"/>
              <a:sym typeface="Arial"/>
            </a:endParaRPr>
          </a:p>
        </p:txBody>
      </p:sp>
      <p:sp>
        <p:nvSpPr>
          <p:cNvPr id="419" name="Google Shape;419;p50"/>
          <p:cNvSpPr/>
          <p:nvPr/>
        </p:nvSpPr>
        <p:spPr>
          <a:xfrm>
            <a:off x="5225200" y="1453006"/>
            <a:ext cx="391500" cy="391500"/>
          </a:xfrm>
          <a:prstGeom prst="rect">
            <a:avLst/>
          </a:prstGeom>
          <a:solidFill>
            <a:schemeClr val="accent2"/>
          </a:solidFill>
          <a:ln>
            <a:noFill/>
          </a:ln>
        </p:spPr>
        <p:txBody>
          <a:bodyPr anchorCtr="0" anchor="b" bIns="28575" lIns="57150" spcFirstLastPara="1" rIns="0" wrap="square" tIns="28575">
            <a:noAutofit/>
          </a:bodyPr>
          <a:lstStyle/>
          <a:p>
            <a:pPr indent="0" lvl="0" marL="0" marR="0" rtl="0" algn="l">
              <a:lnSpc>
                <a:spcPct val="125000"/>
              </a:lnSpc>
              <a:spcBef>
                <a:spcPts val="0"/>
              </a:spcBef>
              <a:spcAft>
                <a:spcPts val="0"/>
              </a:spcAft>
              <a:buNone/>
            </a:pPr>
            <a:r>
              <a:t/>
            </a:r>
            <a:endParaRPr b="0" i="0" sz="600" u="none" cap="none" strike="noStrike">
              <a:solidFill>
                <a:schemeClr val="lt1"/>
              </a:solidFill>
              <a:latin typeface="Arial"/>
              <a:ea typeface="Arial"/>
              <a:cs typeface="Arial"/>
              <a:sym typeface="Arial"/>
            </a:endParaRPr>
          </a:p>
        </p:txBody>
      </p:sp>
      <p:sp>
        <p:nvSpPr>
          <p:cNvPr id="420" name="Google Shape;420;p50"/>
          <p:cNvSpPr txBox="1"/>
          <p:nvPr/>
        </p:nvSpPr>
        <p:spPr>
          <a:xfrm>
            <a:off x="5843788" y="1938301"/>
            <a:ext cx="647400" cy="1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1" lang="en-US" sz="800" u="none" cap="none" strike="noStrike">
                <a:solidFill>
                  <a:srgbClr val="000000"/>
                </a:solidFill>
                <a:latin typeface="Arial"/>
                <a:ea typeface="Arial"/>
                <a:cs typeface="Arial"/>
                <a:sym typeface="Arial"/>
              </a:rPr>
              <a:t>Accent colors</a:t>
            </a:r>
            <a:endParaRPr b="0" baseline="30000" i="1" sz="800" u="none" cap="none" strike="noStrike">
              <a:solidFill>
                <a:srgbClr val="000000"/>
              </a:solidFill>
              <a:latin typeface="Arial"/>
              <a:ea typeface="Arial"/>
              <a:cs typeface="Arial"/>
              <a:sym typeface="Arial"/>
            </a:endParaRPr>
          </a:p>
        </p:txBody>
      </p:sp>
      <p:sp>
        <p:nvSpPr>
          <p:cNvPr id="421" name="Google Shape;421;p50"/>
          <p:cNvSpPr/>
          <p:nvPr/>
        </p:nvSpPr>
        <p:spPr>
          <a:xfrm>
            <a:off x="4705351" y="1424064"/>
            <a:ext cx="2921100" cy="451200"/>
          </a:xfrm>
          <a:prstGeom prst="rect">
            <a:avLst/>
          </a:prstGeom>
          <a:noFill/>
          <a:ln cap="flat" cmpd="sng" w="9525">
            <a:solidFill>
              <a:schemeClr val="dk2"/>
            </a:solidFill>
            <a:prstDash val="dash"/>
            <a:round/>
            <a:headEnd len="sm" w="sm" type="none"/>
            <a:tailEnd len="sm" w="sm" type="none"/>
          </a:ln>
        </p:spPr>
        <p:txBody>
          <a:bodyPr anchorCtr="0" anchor="ctr" bIns="40800" lIns="81625" spcFirstLastPara="1" rIns="81625" wrap="square" tIns="408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22" name="Google Shape;422;p50"/>
          <p:cNvSpPr/>
          <p:nvPr/>
        </p:nvSpPr>
        <p:spPr>
          <a:xfrm>
            <a:off x="2716214" y="1424064"/>
            <a:ext cx="1963800" cy="451200"/>
          </a:xfrm>
          <a:prstGeom prst="rect">
            <a:avLst/>
          </a:prstGeom>
          <a:noFill/>
          <a:ln cap="flat" cmpd="sng" w="9525">
            <a:solidFill>
              <a:schemeClr val="dk2"/>
            </a:solidFill>
            <a:prstDash val="dash"/>
            <a:round/>
            <a:headEnd len="sm" w="sm" type="none"/>
            <a:tailEnd len="sm" w="sm" type="none"/>
          </a:ln>
        </p:spPr>
        <p:txBody>
          <a:bodyPr anchorCtr="0" anchor="ctr" bIns="40800" lIns="81625" spcFirstLastPara="1" rIns="81625" wrap="square" tIns="408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23" name="Google Shape;423;p50"/>
          <p:cNvSpPr txBox="1"/>
          <p:nvPr/>
        </p:nvSpPr>
        <p:spPr>
          <a:xfrm>
            <a:off x="3355847" y="1938301"/>
            <a:ext cx="687900" cy="1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1" lang="en-US" sz="800" u="none" cap="none" strike="noStrike">
                <a:solidFill>
                  <a:srgbClr val="000000"/>
                </a:solidFill>
                <a:latin typeface="Arial"/>
                <a:ea typeface="Arial"/>
                <a:cs typeface="Arial"/>
                <a:sym typeface="Arial"/>
              </a:rPr>
              <a:t>Primary colors</a:t>
            </a:r>
            <a:endParaRPr b="0" baseline="30000" i="1" sz="800" u="none" cap="none" strike="noStrike">
              <a:solidFill>
                <a:srgbClr val="000000"/>
              </a:solidFill>
              <a:latin typeface="Arial"/>
              <a:ea typeface="Arial"/>
              <a:cs typeface="Arial"/>
              <a:sym typeface="Arial"/>
            </a:endParaRPr>
          </a:p>
        </p:txBody>
      </p:sp>
      <p:sp>
        <p:nvSpPr>
          <p:cNvPr id="424" name="Google Shape;424;p50"/>
          <p:cNvSpPr txBox="1"/>
          <p:nvPr/>
        </p:nvSpPr>
        <p:spPr>
          <a:xfrm>
            <a:off x="6546851" y="4258216"/>
            <a:ext cx="1909200" cy="2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1" lang="en-US" sz="800" u="none" cap="none" strike="noStrike">
                <a:solidFill>
                  <a:srgbClr val="000000"/>
                </a:solidFill>
                <a:latin typeface="Arial"/>
                <a:ea typeface="Arial"/>
                <a:cs typeface="Arial"/>
                <a:sym typeface="Arial"/>
              </a:rPr>
              <a:t>Use color to callout a specific data point as needed</a:t>
            </a:r>
            <a:endParaRPr b="0" baseline="30000" i="1" sz="800" u="none" cap="none" strike="noStrike">
              <a:solidFill>
                <a:srgbClr val="000000"/>
              </a:solidFill>
              <a:latin typeface="Arial"/>
              <a:ea typeface="Arial"/>
              <a:cs typeface="Arial"/>
              <a:sym typeface="Arial"/>
            </a:endParaRPr>
          </a:p>
        </p:txBody>
      </p:sp>
      <p:pic>
        <p:nvPicPr>
          <p:cNvPr id="425" name="Google Shape;425;p50"/>
          <p:cNvPicPr preferRelativeResize="0"/>
          <p:nvPr/>
        </p:nvPicPr>
        <p:blipFill rotWithShape="1">
          <a:blip r:embed="rId3">
            <a:alphaModFix/>
          </a:blip>
          <a:srcRect b="0" l="0" r="0" t="0"/>
          <a:stretch/>
        </p:blipFill>
        <p:spPr>
          <a:xfrm>
            <a:off x="0" y="2663969"/>
            <a:ext cx="2687700" cy="1695600"/>
          </a:xfrm>
          <a:prstGeom prst="rect">
            <a:avLst/>
          </a:prstGeom>
          <a:noFill/>
          <a:ln>
            <a:noFill/>
          </a:ln>
        </p:spPr>
      </p:pic>
      <p:pic>
        <p:nvPicPr>
          <p:cNvPr id="426" name="Google Shape;426;p50"/>
          <p:cNvPicPr preferRelativeResize="0"/>
          <p:nvPr/>
        </p:nvPicPr>
        <p:blipFill rotWithShape="1">
          <a:blip r:embed="rId4">
            <a:alphaModFix/>
          </a:blip>
          <a:srcRect b="0" l="0" r="0" t="0"/>
          <a:stretch/>
        </p:blipFill>
        <p:spPr>
          <a:xfrm>
            <a:off x="3065464" y="2851428"/>
            <a:ext cx="2673000" cy="1360200"/>
          </a:xfrm>
          <a:prstGeom prst="rect">
            <a:avLst/>
          </a:prstGeom>
          <a:noFill/>
          <a:ln>
            <a:noFill/>
          </a:ln>
        </p:spPr>
      </p:pic>
      <p:pic>
        <p:nvPicPr>
          <p:cNvPr id="427" name="Google Shape;427;p50"/>
          <p:cNvPicPr preferRelativeResize="0"/>
          <p:nvPr/>
        </p:nvPicPr>
        <p:blipFill rotWithShape="1">
          <a:blip r:embed="rId5">
            <a:alphaModFix/>
          </a:blip>
          <a:srcRect b="0" l="0" r="0" t="0"/>
          <a:stretch/>
        </p:blipFill>
        <p:spPr>
          <a:xfrm>
            <a:off x="5864225" y="2851427"/>
            <a:ext cx="2640600" cy="1332600"/>
          </a:xfrm>
          <a:prstGeom prst="rect">
            <a:avLst/>
          </a:prstGeom>
          <a:noFill/>
          <a:ln>
            <a:noFill/>
          </a:ln>
        </p:spPr>
      </p:pic>
      <p:sp>
        <p:nvSpPr>
          <p:cNvPr id="428" name="Google Shape;428;p50"/>
          <p:cNvSpPr/>
          <p:nvPr/>
        </p:nvSpPr>
        <p:spPr>
          <a:xfrm>
            <a:off x="366119" y="2531864"/>
            <a:ext cx="2278800" cy="39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00"/>
              <a:buFont typeface="Times"/>
              <a:buNone/>
            </a:pPr>
            <a:r>
              <a:rPr b="1" i="0" lang="en-US" sz="1200" u="none" cap="none" strike="noStrike">
                <a:solidFill>
                  <a:srgbClr val="000000"/>
                </a:solidFill>
                <a:latin typeface="Arial"/>
                <a:ea typeface="Arial"/>
                <a:cs typeface="Arial"/>
                <a:sym typeface="Arial"/>
              </a:rPr>
              <a:t>Examples</a:t>
            </a:r>
            <a:endParaRPr/>
          </a:p>
        </p:txBody>
      </p:sp>
      <p:cxnSp>
        <p:nvCxnSpPr>
          <p:cNvPr id="429" name="Google Shape;429;p50"/>
          <p:cNvCxnSpPr/>
          <p:nvPr/>
        </p:nvCxnSpPr>
        <p:spPr>
          <a:xfrm>
            <a:off x="388846" y="2451221"/>
            <a:ext cx="80502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Google Shape;241;p39"/>
          <p:cNvSpPr txBox="1"/>
          <p:nvPr/>
        </p:nvSpPr>
        <p:spPr>
          <a:xfrm>
            <a:off x="225025" y="541097"/>
            <a:ext cx="8048100" cy="989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3000">
                <a:solidFill>
                  <a:srgbClr val="D24835"/>
                </a:solidFill>
                <a:latin typeface="Aldrich"/>
                <a:ea typeface="Aldrich"/>
                <a:cs typeface="Aldrich"/>
                <a:sym typeface="Aldrich"/>
              </a:rPr>
              <a:t>Dallen Davenport</a:t>
            </a:r>
            <a:endParaRPr sz="3000">
              <a:solidFill>
                <a:srgbClr val="D24835"/>
              </a:solidFill>
              <a:latin typeface="Aldrich"/>
              <a:ea typeface="Aldrich"/>
              <a:cs typeface="Aldrich"/>
              <a:sym typeface="Aldrich"/>
            </a:endParaRPr>
          </a:p>
        </p:txBody>
      </p:sp>
      <p:pic>
        <p:nvPicPr>
          <p:cNvPr id="242" name="Google Shape;242;p39"/>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243" name="Google Shape;243;p39"/>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244" name="Google Shape;244;p39"/>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245" name="Google Shape;245;p39"/>
          <p:cNvPicPr preferRelativeResize="0"/>
          <p:nvPr/>
        </p:nvPicPr>
        <p:blipFill>
          <a:blip r:embed="rId5">
            <a:alphaModFix/>
          </a:blip>
          <a:stretch>
            <a:fillRect/>
          </a:stretch>
        </p:blipFill>
        <p:spPr>
          <a:xfrm>
            <a:off x="638175" y="152400"/>
            <a:ext cx="9525" cy="19050"/>
          </a:xfrm>
          <a:prstGeom prst="rect">
            <a:avLst/>
          </a:prstGeom>
          <a:noFill/>
          <a:ln>
            <a:noFill/>
          </a:ln>
        </p:spPr>
      </p:pic>
      <p:sp>
        <p:nvSpPr>
          <p:cNvPr id="246" name="Google Shape;246;p39"/>
          <p:cNvSpPr txBox="1"/>
          <p:nvPr/>
        </p:nvSpPr>
        <p:spPr>
          <a:xfrm>
            <a:off x="287100" y="2498300"/>
            <a:ext cx="3707700" cy="9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700">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47" name="Google Shape;247;p39"/>
          <p:cNvSpPr txBox="1"/>
          <p:nvPr/>
        </p:nvSpPr>
        <p:spPr>
          <a:xfrm>
            <a:off x="323850" y="1446075"/>
            <a:ext cx="4471800" cy="23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latin typeface="Proxima Nova"/>
                <a:ea typeface="Proxima Nova"/>
                <a:cs typeface="Proxima Nova"/>
                <a:sym typeface="Proxima Nova"/>
              </a:rPr>
              <a:t>Marketing Director at Redlist</a:t>
            </a:r>
            <a:endParaRPr b="1" sz="1700">
              <a:latin typeface="Proxima Nova"/>
              <a:ea typeface="Proxima Nova"/>
              <a:cs typeface="Proxima Nova"/>
              <a:sym typeface="Proxima Nova"/>
            </a:endParaRPr>
          </a:p>
          <a:p>
            <a:pPr indent="0" lvl="0" marL="0" rtl="0" algn="l">
              <a:spcBef>
                <a:spcPts val="0"/>
              </a:spcBef>
              <a:spcAft>
                <a:spcPts val="0"/>
              </a:spcAft>
              <a:buNone/>
            </a:pPr>
            <a:r>
              <a:rPr b="1" lang="en-US" sz="1700">
                <a:latin typeface="Proxima Nova"/>
                <a:ea typeface="Proxima Nova"/>
                <a:cs typeface="Proxima Nova"/>
                <a:sym typeface="Proxima Nova"/>
              </a:rPr>
              <a:t>Linkedin: </a:t>
            </a:r>
            <a:r>
              <a:rPr lang="en-US" sz="1350" u="sng">
                <a:solidFill>
                  <a:schemeClr val="hlink"/>
                </a:solidFill>
                <a:highlight>
                  <a:srgbClr val="FFFFFF"/>
                </a:highlight>
                <a:latin typeface="Roboto"/>
                <a:ea typeface="Roboto"/>
                <a:cs typeface="Roboto"/>
                <a:sym typeface="Roboto"/>
                <a:hlinkClick r:id="rId6"/>
              </a:rPr>
              <a:t>linkedin.com/in/dallen-davenport-9718b463</a:t>
            </a:r>
            <a:endParaRPr sz="2000">
              <a:latin typeface="Proxima Nova"/>
              <a:ea typeface="Proxima Nova"/>
              <a:cs typeface="Proxima Nova"/>
              <a:sym typeface="Proxima Nova"/>
            </a:endParaRPr>
          </a:p>
          <a:p>
            <a:pPr indent="0" lvl="0" marL="0" rtl="0" algn="l">
              <a:spcBef>
                <a:spcPts val="0"/>
              </a:spcBef>
              <a:spcAft>
                <a:spcPts val="0"/>
              </a:spcAft>
              <a:buNone/>
            </a:pPr>
            <a:r>
              <a:t/>
            </a:r>
            <a:endParaRPr sz="1700">
              <a:latin typeface="Proxima Nova"/>
              <a:ea typeface="Proxima Nova"/>
              <a:cs typeface="Proxima Nova"/>
              <a:sym typeface="Proxima Nova"/>
            </a:endParaRPr>
          </a:p>
          <a:p>
            <a:pPr indent="0" lvl="0" marL="0" rtl="0" algn="l">
              <a:spcBef>
                <a:spcPts val="0"/>
              </a:spcBef>
              <a:spcAft>
                <a:spcPts val="0"/>
              </a:spcAft>
              <a:buNone/>
            </a:pPr>
            <a:r>
              <a:t/>
            </a:r>
            <a:endParaRPr sz="1700">
              <a:latin typeface="Proxima Nova"/>
              <a:ea typeface="Proxima Nova"/>
              <a:cs typeface="Proxima Nova"/>
              <a:sym typeface="Proxima Nova"/>
            </a:endParaRPr>
          </a:p>
          <a:p>
            <a:pPr indent="0" lvl="0" marL="0" rtl="0" algn="l">
              <a:spcBef>
                <a:spcPts val="0"/>
              </a:spcBef>
              <a:spcAft>
                <a:spcPts val="0"/>
              </a:spcAft>
              <a:buNone/>
            </a:pPr>
            <a:r>
              <a:t/>
            </a:r>
            <a:endParaRPr sz="1700">
              <a:latin typeface="Proxima Nova"/>
              <a:ea typeface="Proxima Nova"/>
              <a:cs typeface="Proxima Nova"/>
              <a:sym typeface="Proxima Nova"/>
            </a:endParaRPr>
          </a:p>
          <a:p>
            <a:pPr indent="0" lvl="0" marL="0" rtl="0" algn="l">
              <a:spcBef>
                <a:spcPts val="0"/>
              </a:spcBef>
              <a:spcAft>
                <a:spcPts val="0"/>
              </a:spcAft>
              <a:buNone/>
            </a:pPr>
            <a:r>
              <a:t/>
            </a:r>
            <a:endParaRPr sz="1700">
              <a:latin typeface="Proxima Nova"/>
              <a:ea typeface="Proxima Nova"/>
              <a:cs typeface="Proxima Nova"/>
              <a:sym typeface="Proxima Nova"/>
            </a:endParaRPr>
          </a:p>
          <a:p>
            <a:pPr indent="0" lvl="0" marL="45720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248" name="Google Shape;248;p39"/>
          <p:cNvPicPr preferRelativeResize="0"/>
          <p:nvPr/>
        </p:nvPicPr>
        <p:blipFill>
          <a:blip r:embed="rId7">
            <a:alphaModFix/>
          </a:blip>
          <a:stretch>
            <a:fillRect/>
          </a:stretch>
        </p:blipFill>
        <p:spPr>
          <a:xfrm>
            <a:off x="323850" y="2149997"/>
            <a:ext cx="1866900" cy="18669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sp>
        <p:nvSpPr>
          <p:cNvPr id="253" name="Google Shape;253;p40"/>
          <p:cNvSpPr txBox="1"/>
          <p:nvPr/>
        </p:nvSpPr>
        <p:spPr>
          <a:xfrm>
            <a:off x="246975" y="4078525"/>
            <a:ext cx="8533800" cy="7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
                <a:solidFill>
                  <a:srgbClr val="404041"/>
                </a:solidFill>
                <a:latin typeface="Aldrich"/>
                <a:ea typeface="Aldrich"/>
                <a:cs typeface="Aldrich"/>
                <a:sym typeface="Aldrich"/>
              </a:rPr>
              <a:t>Cracking the Code: How Sensors Transform Industrial Equipment Tracking</a:t>
            </a:r>
            <a:endParaRPr sz="3000">
              <a:solidFill>
                <a:srgbClr val="404041"/>
              </a:solidFill>
              <a:latin typeface="Aldrich"/>
              <a:ea typeface="Aldrich"/>
              <a:cs typeface="Aldrich"/>
              <a:sym typeface="Aldrich"/>
            </a:endParaRPr>
          </a:p>
        </p:txBody>
      </p:sp>
      <p:pic>
        <p:nvPicPr>
          <p:cNvPr id="254" name="Google Shape;254;p40"/>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255" name="Google Shape;255;p40"/>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256" name="Google Shape;256;p40"/>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257" name="Google Shape;257;p40"/>
          <p:cNvPicPr preferRelativeResize="0"/>
          <p:nvPr/>
        </p:nvPicPr>
        <p:blipFill>
          <a:blip r:embed="rId5">
            <a:alphaModFix/>
          </a:blip>
          <a:stretch>
            <a:fillRect/>
          </a:stretch>
        </p:blipFill>
        <p:spPr>
          <a:xfrm>
            <a:off x="638175" y="152400"/>
            <a:ext cx="9525" cy="19050"/>
          </a:xfrm>
          <a:prstGeom prst="rect">
            <a:avLst/>
          </a:prstGeom>
          <a:noFill/>
          <a:ln>
            <a:noFill/>
          </a:ln>
        </p:spPr>
      </p:pic>
      <p:sp>
        <p:nvSpPr>
          <p:cNvPr id="258" name="Google Shape;258;p40"/>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sz="700">
                <a:solidFill>
                  <a:schemeClr val="dk1"/>
                </a:solidFill>
                <a:latin typeface="Roboto"/>
                <a:ea typeface="Roboto"/>
                <a:cs typeface="Roboto"/>
                <a:sym typeface="Roboto"/>
              </a:rPr>
              <a:t>‹#›</a:t>
            </a:fld>
            <a:endParaRPr sz="700">
              <a:solidFill>
                <a:schemeClr val="dk1"/>
              </a:solidFill>
              <a:latin typeface="Roboto"/>
              <a:ea typeface="Roboto"/>
              <a:cs typeface="Roboto"/>
              <a:sym typeface="Roboto"/>
            </a:endParaRPr>
          </a:p>
        </p:txBody>
      </p:sp>
      <p:pic>
        <p:nvPicPr>
          <p:cNvPr id="259" name="Google Shape;259;p40"/>
          <p:cNvPicPr preferRelativeResize="0"/>
          <p:nvPr/>
        </p:nvPicPr>
        <p:blipFill>
          <a:blip r:embed="rId6">
            <a:alphaModFix/>
          </a:blip>
          <a:stretch>
            <a:fillRect/>
          </a:stretch>
        </p:blipFill>
        <p:spPr>
          <a:xfrm>
            <a:off x="8454900" y="144625"/>
            <a:ext cx="536700" cy="536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p41"/>
          <p:cNvSpPr/>
          <p:nvPr/>
        </p:nvSpPr>
        <p:spPr>
          <a:xfrm>
            <a:off x="8287050" y="0"/>
            <a:ext cx="857100" cy="10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1"/>
          <p:cNvSpPr txBox="1"/>
          <p:nvPr/>
        </p:nvSpPr>
        <p:spPr>
          <a:xfrm>
            <a:off x="192100" y="529850"/>
            <a:ext cx="8533800" cy="5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
                <a:solidFill>
                  <a:srgbClr val="D24835"/>
                </a:solidFill>
                <a:latin typeface="Aldrich"/>
                <a:ea typeface="Aldrich"/>
                <a:cs typeface="Aldrich"/>
                <a:sym typeface="Aldrich"/>
              </a:rPr>
              <a:t>Quick Overview:</a:t>
            </a:r>
            <a:endParaRPr sz="3000">
              <a:solidFill>
                <a:srgbClr val="D24835"/>
              </a:solidFill>
              <a:latin typeface="Aldrich"/>
              <a:ea typeface="Aldrich"/>
              <a:cs typeface="Aldrich"/>
              <a:sym typeface="Aldrich"/>
            </a:endParaRPr>
          </a:p>
          <a:p>
            <a:pPr indent="0" lvl="0" marL="0" rtl="0" algn="l">
              <a:spcBef>
                <a:spcPts val="0"/>
              </a:spcBef>
              <a:spcAft>
                <a:spcPts val="0"/>
              </a:spcAft>
              <a:buNone/>
            </a:pPr>
            <a:r>
              <a:t/>
            </a:r>
            <a:endParaRPr sz="2400">
              <a:solidFill>
                <a:srgbClr val="7F7F7F"/>
              </a:solidFill>
              <a:latin typeface="Aldrich"/>
              <a:ea typeface="Aldrich"/>
              <a:cs typeface="Aldrich"/>
              <a:sym typeface="Aldrich"/>
            </a:endParaRPr>
          </a:p>
          <a:p>
            <a:pPr indent="0" lvl="0" marL="0" rtl="0" algn="l">
              <a:spcBef>
                <a:spcPts val="0"/>
              </a:spcBef>
              <a:spcAft>
                <a:spcPts val="0"/>
              </a:spcAft>
              <a:buNone/>
            </a:pPr>
            <a:r>
              <a:rPr lang="en-US" sz="2400">
                <a:solidFill>
                  <a:srgbClr val="7F7F7F"/>
                </a:solidFill>
                <a:latin typeface="Aldrich"/>
                <a:ea typeface="Aldrich"/>
                <a:cs typeface="Aldrich"/>
                <a:sym typeface="Aldrich"/>
              </a:rPr>
              <a:t>Watch-Identify-Notify &amp; Respond WINR! :)</a:t>
            </a:r>
            <a:endParaRPr sz="2400">
              <a:solidFill>
                <a:srgbClr val="7F7F7F"/>
              </a:solidFill>
              <a:latin typeface="Aldrich"/>
              <a:ea typeface="Aldrich"/>
              <a:cs typeface="Aldrich"/>
              <a:sym typeface="Aldrich"/>
            </a:endParaRPr>
          </a:p>
        </p:txBody>
      </p:sp>
      <p:pic>
        <p:nvPicPr>
          <p:cNvPr id="267" name="Google Shape;267;p41"/>
          <p:cNvPicPr preferRelativeResize="0"/>
          <p:nvPr/>
        </p:nvPicPr>
        <p:blipFill>
          <a:blip r:embed="rId4">
            <a:alphaModFix/>
          </a:blip>
          <a:stretch>
            <a:fillRect/>
          </a:stretch>
        </p:blipFill>
        <p:spPr>
          <a:xfrm>
            <a:off x="8641800" y="55350"/>
            <a:ext cx="474500" cy="474500"/>
          </a:xfrm>
          <a:prstGeom prst="rect">
            <a:avLst/>
          </a:prstGeom>
          <a:noFill/>
          <a:ln>
            <a:noFill/>
          </a:ln>
        </p:spPr>
      </p:pic>
      <p:sp>
        <p:nvSpPr>
          <p:cNvPr id="268" name="Google Shape;268;p41"/>
          <p:cNvSpPr txBox="1"/>
          <p:nvPr>
            <p:ph type="ctrTitle"/>
          </p:nvPr>
        </p:nvSpPr>
        <p:spPr>
          <a:xfrm>
            <a:off x="1152100" y="1103250"/>
            <a:ext cx="7573800" cy="2937000"/>
          </a:xfrm>
          <a:prstGeom prst="rect">
            <a:avLst/>
          </a:prstGeom>
        </p:spPr>
        <p:txBody>
          <a:bodyPr anchorCtr="0" anchor="ctr" bIns="0" lIns="0" spcFirstLastPara="1" rIns="0" wrap="square" tIns="0">
            <a:noAutofit/>
          </a:bodyPr>
          <a:lstStyle/>
          <a:p>
            <a:pPr indent="-330200" lvl="0" marL="457200" rtl="0" algn="l">
              <a:lnSpc>
                <a:spcPct val="115000"/>
              </a:lnSpc>
              <a:spcBef>
                <a:spcPts val="0"/>
              </a:spcBef>
              <a:spcAft>
                <a:spcPts val="0"/>
              </a:spcAft>
              <a:buClr>
                <a:srgbClr val="595959"/>
              </a:buClr>
              <a:buSzPts val="1600"/>
              <a:buAutoNum type="arabicPeriod"/>
            </a:pPr>
            <a:r>
              <a:rPr b="1" lang="en-US" sz="1600">
                <a:solidFill>
                  <a:srgbClr val="595959"/>
                </a:solidFill>
                <a:latin typeface="Arial"/>
                <a:ea typeface="Arial"/>
                <a:cs typeface="Arial"/>
                <a:sym typeface="Arial"/>
              </a:rPr>
              <a:t>Reacting is Not Enough Anymore</a:t>
            </a:r>
            <a:endParaRPr b="1" sz="1600">
              <a:solidFill>
                <a:srgbClr val="595959"/>
              </a:solidFill>
              <a:latin typeface="Arial"/>
              <a:ea typeface="Arial"/>
              <a:cs typeface="Arial"/>
              <a:sym typeface="Arial"/>
            </a:endParaRPr>
          </a:p>
          <a:p>
            <a:pPr indent="-330200" lvl="0" marL="457200" rtl="0" algn="l">
              <a:lnSpc>
                <a:spcPct val="115000"/>
              </a:lnSpc>
              <a:spcBef>
                <a:spcPts val="0"/>
              </a:spcBef>
              <a:spcAft>
                <a:spcPts val="0"/>
              </a:spcAft>
              <a:buClr>
                <a:srgbClr val="595959"/>
              </a:buClr>
              <a:buSzPts val="1600"/>
              <a:buAutoNum type="arabicPeriod"/>
            </a:pPr>
            <a:r>
              <a:rPr b="1" lang="en-US" sz="1600">
                <a:solidFill>
                  <a:srgbClr val="595959"/>
                </a:solidFill>
                <a:latin typeface="Arial"/>
                <a:ea typeface="Arial"/>
                <a:cs typeface="Arial"/>
                <a:sym typeface="Arial"/>
              </a:rPr>
              <a:t>Watch</a:t>
            </a:r>
            <a:r>
              <a:rPr lang="en-US" sz="1600">
                <a:solidFill>
                  <a:srgbClr val="595959"/>
                </a:solidFill>
                <a:latin typeface="Arial"/>
                <a:ea typeface="Arial"/>
                <a:cs typeface="Arial"/>
                <a:sym typeface="Arial"/>
              </a:rPr>
              <a:t> - Choose what your focus and priority will be </a:t>
            </a:r>
            <a:endParaRPr sz="1600">
              <a:solidFill>
                <a:srgbClr val="595959"/>
              </a:solidFill>
            </a:endParaRPr>
          </a:p>
          <a:p>
            <a:pPr indent="-330200" lvl="0" marL="457200" rtl="0" algn="l">
              <a:lnSpc>
                <a:spcPct val="115000"/>
              </a:lnSpc>
              <a:spcBef>
                <a:spcPts val="0"/>
              </a:spcBef>
              <a:spcAft>
                <a:spcPts val="0"/>
              </a:spcAft>
              <a:buClr>
                <a:srgbClr val="595959"/>
              </a:buClr>
              <a:buSzPts val="1600"/>
              <a:buAutoNum type="arabicPeriod"/>
            </a:pPr>
            <a:r>
              <a:rPr b="1" lang="en-US" sz="1600">
                <a:solidFill>
                  <a:srgbClr val="595959"/>
                </a:solidFill>
                <a:latin typeface="Arial"/>
                <a:ea typeface="Arial"/>
                <a:cs typeface="Arial"/>
                <a:sym typeface="Arial"/>
              </a:rPr>
              <a:t>Identify Hazards</a:t>
            </a:r>
            <a:r>
              <a:rPr lang="en-US" sz="1600">
                <a:solidFill>
                  <a:srgbClr val="595959"/>
                </a:solidFill>
                <a:latin typeface="Arial"/>
                <a:ea typeface="Arial"/>
                <a:cs typeface="Arial"/>
                <a:sym typeface="Arial"/>
              </a:rPr>
              <a:t> - Use </a:t>
            </a:r>
            <a:r>
              <a:rPr lang="en-US" sz="1600">
                <a:solidFill>
                  <a:srgbClr val="595959"/>
                </a:solidFill>
                <a:latin typeface="Arial"/>
                <a:ea typeface="Arial"/>
                <a:cs typeface="Arial"/>
                <a:sym typeface="Arial"/>
              </a:rPr>
              <a:t>Patterns, Trends, Deviations, coupled with gut feeling</a:t>
            </a:r>
            <a:endParaRPr sz="1600">
              <a:solidFill>
                <a:srgbClr val="595959"/>
              </a:solidFill>
              <a:latin typeface="Arial"/>
              <a:ea typeface="Arial"/>
              <a:cs typeface="Arial"/>
              <a:sym typeface="Arial"/>
            </a:endParaRPr>
          </a:p>
          <a:p>
            <a:pPr indent="-330200" lvl="0" marL="457200" rtl="0" algn="l">
              <a:lnSpc>
                <a:spcPct val="115000"/>
              </a:lnSpc>
              <a:spcBef>
                <a:spcPts val="0"/>
              </a:spcBef>
              <a:spcAft>
                <a:spcPts val="0"/>
              </a:spcAft>
              <a:buClr>
                <a:srgbClr val="595959"/>
              </a:buClr>
              <a:buSzPts val="1600"/>
              <a:buAutoNum type="arabicPeriod"/>
            </a:pPr>
            <a:r>
              <a:rPr b="1" lang="en-US" sz="1600">
                <a:solidFill>
                  <a:srgbClr val="595959"/>
                </a:solidFill>
                <a:latin typeface="Arial"/>
                <a:ea typeface="Arial"/>
                <a:cs typeface="Arial"/>
                <a:sym typeface="Arial"/>
              </a:rPr>
              <a:t>Notify and Respond</a:t>
            </a:r>
            <a:r>
              <a:rPr lang="en-US" sz="1600">
                <a:solidFill>
                  <a:srgbClr val="595959"/>
                </a:solidFill>
                <a:latin typeface="Arial"/>
                <a:ea typeface="Arial"/>
                <a:cs typeface="Arial"/>
                <a:sym typeface="Arial"/>
              </a:rPr>
              <a:t> - Increase visibility, boost communication, leverage systems to take action</a:t>
            </a:r>
            <a:endParaRPr sz="1600">
              <a:solidFill>
                <a:srgbClr val="595959"/>
              </a:solidFill>
              <a:latin typeface="Arial"/>
              <a:ea typeface="Arial"/>
              <a:cs typeface="Arial"/>
              <a:sym typeface="Arial"/>
            </a:endParaRPr>
          </a:p>
          <a:p>
            <a:pPr indent="-330200" lvl="0" marL="457200" rtl="0" algn="l">
              <a:lnSpc>
                <a:spcPct val="115000"/>
              </a:lnSpc>
              <a:spcBef>
                <a:spcPts val="0"/>
              </a:spcBef>
              <a:spcAft>
                <a:spcPts val="0"/>
              </a:spcAft>
              <a:buClr>
                <a:srgbClr val="595959"/>
              </a:buClr>
              <a:buSzPts val="1600"/>
              <a:buAutoNum type="arabicPeriod"/>
            </a:pPr>
            <a:r>
              <a:rPr b="1" lang="en-US" sz="1600">
                <a:solidFill>
                  <a:srgbClr val="595959"/>
                </a:solidFill>
                <a:latin typeface="Arial"/>
                <a:ea typeface="Arial"/>
                <a:cs typeface="Arial"/>
                <a:sym typeface="Arial"/>
              </a:rPr>
              <a:t>Connecting to the Redlist Integration Hub. How to aggregate data from any sensor to set up workflows, alerts, and corrective actions.</a:t>
            </a:r>
            <a:endParaRPr b="1" sz="1600">
              <a:solidFill>
                <a:srgbClr val="595959"/>
              </a:solidFill>
              <a:latin typeface="Arial"/>
              <a:ea typeface="Arial"/>
              <a:cs typeface="Arial"/>
              <a:sym typeface="Arial"/>
            </a:endParaRPr>
          </a:p>
        </p:txBody>
      </p:sp>
      <p:sp>
        <p:nvSpPr>
          <p:cNvPr id="269" name="Google Shape;269;p41"/>
          <p:cNvSpPr txBox="1"/>
          <p:nvPr>
            <p:ph idx="12" type="sldNum"/>
          </p:nvPr>
        </p:nvSpPr>
        <p:spPr>
          <a:xfrm>
            <a:off x="8491221" y="4834653"/>
            <a:ext cx="297300" cy="1314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42"/>
          <p:cNvSpPr/>
          <p:nvPr/>
        </p:nvSpPr>
        <p:spPr>
          <a:xfrm>
            <a:off x="8287050" y="0"/>
            <a:ext cx="857100" cy="10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2"/>
          <p:cNvSpPr txBox="1"/>
          <p:nvPr/>
        </p:nvSpPr>
        <p:spPr>
          <a:xfrm>
            <a:off x="192100" y="529850"/>
            <a:ext cx="8533800" cy="5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000">
                <a:solidFill>
                  <a:srgbClr val="D24835"/>
                </a:solidFill>
                <a:latin typeface="Aldrich"/>
                <a:ea typeface="Aldrich"/>
                <a:cs typeface="Aldrich"/>
                <a:sym typeface="Aldrich"/>
              </a:rPr>
              <a:t>Interesting Fact</a:t>
            </a:r>
            <a:endParaRPr sz="3000">
              <a:solidFill>
                <a:srgbClr val="D24835"/>
              </a:solidFill>
              <a:latin typeface="Aldrich"/>
              <a:ea typeface="Aldrich"/>
              <a:cs typeface="Aldrich"/>
              <a:sym typeface="Aldrich"/>
            </a:endParaRPr>
          </a:p>
          <a:p>
            <a:pPr indent="0" lvl="0" marL="0" rtl="0" algn="l">
              <a:spcBef>
                <a:spcPts val="0"/>
              </a:spcBef>
              <a:spcAft>
                <a:spcPts val="0"/>
              </a:spcAft>
              <a:buNone/>
            </a:pPr>
            <a:r>
              <a:t/>
            </a:r>
            <a:endParaRPr sz="2400">
              <a:solidFill>
                <a:srgbClr val="7F7F7F"/>
              </a:solidFill>
              <a:latin typeface="Aldrich"/>
              <a:ea typeface="Aldrich"/>
              <a:cs typeface="Aldrich"/>
              <a:sym typeface="Aldrich"/>
            </a:endParaRPr>
          </a:p>
          <a:p>
            <a:pPr indent="0" lvl="0" marL="0" rtl="0" algn="l">
              <a:spcBef>
                <a:spcPts val="0"/>
              </a:spcBef>
              <a:spcAft>
                <a:spcPts val="0"/>
              </a:spcAft>
              <a:buNone/>
            </a:pPr>
            <a:r>
              <a:rPr lang="en-US" sz="2400">
                <a:solidFill>
                  <a:srgbClr val="7F7F7F"/>
                </a:solidFill>
                <a:latin typeface="Aldrich"/>
                <a:ea typeface="Aldrich"/>
                <a:cs typeface="Aldrich"/>
                <a:sym typeface="Aldrich"/>
              </a:rPr>
              <a:t>93% of Companies Consider their Maintenance Processes not to be very efficient.</a:t>
            </a:r>
            <a:endParaRPr sz="2400">
              <a:solidFill>
                <a:srgbClr val="7F7F7F"/>
              </a:solidFill>
              <a:latin typeface="Aldrich"/>
              <a:ea typeface="Aldrich"/>
              <a:cs typeface="Aldrich"/>
              <a:sym typeface="Aldrich"/>
            </a:endParaRPr>
          </a:p>
        </p:txBody>
      </p:sp>
      <p:pic>
        <p:nvPicPr>
          <p:cNvPr id="277" name="Google Shape;277;p42"/>
          <p:cNvPicPr preferRelativeResize="0"/>
          <p:nvPr/>
        </p:nvPicPr>
        <p:blipFill>
          <a:blip r:embed="rId4">
            <a:alphaModFix/>
          </a:blip>
          <a:stretch>
            <a:fillRect/>
          </a:stretch>
        </p:blipFill>
        <p:spPr>
          <a:xfrm>
            <a:off x="8641800" y="55350"/>
            <a:ext cx="474500" cy="474500"/>
          </a:xfrm>
          <a:prstGeom prst="rect">
            <a:avLst/>
          </a:prstGeom>
          <a:noFill/>
          <a:ln>
            <a:noFill/>
          </a:ln>
        </p:spPr>
      </p:pic>
      <p:sp>
        <p:nvSpPr>
          <p:cNvPr id="278" name="Google Shape;278;p42"/>
          <p:cNvSpPr txBox="1"/>
          <p:nvPr>
            <p:ph type="ctrTitle"/>
          </p:nvPr>
        </p:nvSpPr>
        <p:spPr>
          <a:xfrm>
            <a:off x="1152100" y="1103250"/>
            <a:ext cx="7573800" cy="2937000"/>
          </a:xfrm>
          <a:prstGeom prst="rect">
            <a:avLst/>
          </a:prstGeom>
        </p:spPr>
        <p:txBody>
          <a:bodyPr anchorCtr="0" anchor="ctr" bIns="0" lIns="0" spcFirstLastPara="1" rIns="0" wrap="square" tIns="0">
            <a:noAutofit/>
          </a:bodyPr>
          <a:lstStyle/>
          <a:p>
            <a:pPr indent="-330200" lvl="0" marL="457200" rtl="0" algn="l">
              <a:lnSpc>
                <a:spcPct val="115000"/>
              </a:lnSpc>
              <a:spcBef>
                <a:spcPts val="0"/>
              </a:spcBef>
              <a:spcAft>
                <a:spcPts val="0"/>
              </a:spcAft>
              <a:buClr>
                <a:srgbClr val="595959"/>
              </a:buClr>
              <a:buSzPts val="1600"/>
              <a:buAutoNum type="arabicPeriod"/>
            </a:pPr>
            <a:r>
              <a:rPr b="1" lang="en-US" sz="1600">
                <a:solidFill>
                  <a:srgbClr val="595959"/>
                </a:solidFill>
                <a:latin typeface="Arial"/>
                <a:ea typeface="Arial"/>
                <a:cs typeface="Arial"/>
                <a:sym typeface="Arial"/>
              </a:rPr>
              <a:t>Wear a lot of hats</a:t>
            </a:r>
            <a:endParaRPr b="1" sz="1600">
              <a:solidFill>
                <a:srgbClr val="595959"/>
              </a:solidFill>
              <a:latin typeface="Arial"/>
              <a:ea typeface="Arial"/>
              <a:cs typeface="Arial"/>
              <a:sym typeface="Arial"/>
            </a:endParaRPr>
          </a:p>
          <a:p>
            <a:pPr indent="-330200" lvl="0" marL="457200" rtl="0" algn="l">
              <a:lnSpc>
                <a:spcPct val="115000"/>
              </a:lnSpc>
              <a:spcBef>
                <a:spcPts val="0"/>
              </a:spcBef>
              <a:spcAft>
                <a:spcPts val="0"/>
              </a:spcAft>
              <a:buClr>
                <a:srgbClr val="595959"/>
              </a:buClr>
              <a:buSzPts val="1600"/>
              <a:buAutoNum type="arabicPeriod"/>
            </a:pPr>
            <a:r>
              <a:rPr b="1" lang="en-US" sz="1600">
                <a:solidFill>
                  <a:srgbClr val="595959"/>
                </a:solidFill>
                <a:latin typeface="Arial"/>
                <a:ea typeface="Arial"/>
                <a:cs typeface="Arial"/>
                <a:sym typeface="Arial"/>
              </a:rPr>
              <a:t>Low on time</a:t>
            </a:r>
            <a:endParaRPr sz="1600">
              <a:solidFill>
                <a:srgbClr val="595959"/>
              </a:solidFill>
              <a:latin typeface="Arial"/>
              <a:ea typeface="Arial"/>
              <a:cs typeface="Arial"/>
              <a:sym typeface="Arial"/>
            </a:endParaRPr>
          </a:p>
          <a:p>
            <a:pPr indent="-330200" lvl="0" marL="457200" rtl="0" algn="l">
              <a:lnSpc>
                <a:spcPct val="115000"/>
              </a:lnSpc>
              <a:spcBef>
                <a:spcPts val="0"/>
              </a:spcBef>
              <a:spcAft>
                <a:spcPts val="0"/>
              </a:spcAft>
              <a:buClr>
                <a:srgbClr val="595959"/>
              </a:buClr>
              <a:buSzPts val="1600"/>
              <a:buAutoNum type="arabicPeriod"/>
            </a:pPr>
            <a:r>
              <a:rPr b="1" lang="en-US" sz="1600">
                <a:solidFill>
                  <a:srgbClr val="595959"/>
                </a:solidFill>
                <a:latin typeface="Arial"/>
                <a:ea typeface="Arial"/>
                <a:cs typeface="Arial"/>
                <a:sym typeface="Arial"/>
              </a:rPr>
              <a:t>Constantly supporting everybody</a:t>
            </a:r>
            <a:endParaRPr b="1" sz="1600">
              <a:solidFill>
                <a:srgbClr val="595959"/>
              </a:solidFill>
              <a:latin typeface="Arial"/>
              <a:ea typeface="Arial"/>
              <a:cs typeface="Arial"/>
              <a:sym typeface="Arial"/>
            </a:endParaRPr>
          </a:p>
          <a:p>
            <a:pPr indent="0" lvl="0" marL="0" rtl="0" algn="l">
              <a:lnSpc>
                <a:spcPct val="115000"/>
              </a:lnSpc>
              <a:spcBef>
                <a:spcPts val="1200"/>
              </a:spcBef>
              <a:spcAft>
                <a:spcPts val="1200"/>
              </a:spcAft>
              <a:buNone/>
            </a:pPr>
            <a:r>
              <a:t/>
            </a:r>
            <a:endParaRPr b="1" sz="1600">
              <a:solidFill>
                <a:srgbClr val="595959"/>
              </a:solidFill>
              <a:latin typeface="Arial"/>
              <a:ea typeface="Arial"/>
              <a:cs typeface="Arial"/>
              <a:sym typeface="Arial"/>
            </a:endParaRPr>
          </a:p>
        </p:txBody>
      </p:sp>
      <p:sp>
        <p:nvSpPr>
          <p:cNvPr id="279" name="Google Shape;279;p42"/>
          <p:cNvSpPr txBox="1"/>
          <p:nvPr>
            <p:ph idx="12" type="sldNum"/>
          </p:nvPr>
        </p:nvSpPr>
        <p:spPr>
          <a:xfrm>
            <a:off x="8491221" y="4834653"/>
            <a:ext cx="297300" cy="1314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80" name="Google Shape;280;p42"/>
          <p:cNvPicPr preferRelativeResize="0"/>
          <p:nvPr/>
        </p:nvPicPr>
        <p:blipFill>
          <a:blip r:embed="rId5">
            <a:alphaModFix/>
          </a:blip>
          <a:stretch>
            <a:fillRect/>
          </a:stretch>
        </p:blipFill>
        <p:spPr>
          <a:xfrm>
            <a:off x="5222500" y="2833600"/>
            <a:ext cx="2838900" cy="1908900"/>
          </a:xfrm>
          <a:prstGeom prst="roundRect">
            <a:avLst>
              <a:gd fmla="val 16667"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3"/>
          <p:cNvSpPr txBox="1"/>
          <p:nvPr>
            <p:ph idx="12" type="sldNum"/>
          </p:nvPr>
        </p:nvSpPr>
        <p:spPr>
          <a:xfrm>
            <a:off x="8491221" y="4834653"/>
            <a:ext cx="297300" cy="1314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87" name="Google Shape;287;p43"/>
          <p:cNvSpPr txBox="1"/>
          <p:nvPr>
            <p:ph type="title"/>
          </p:nvPr>
        </p:nvSpPr>
        <p:spPr>
          <a:xfrm>
            <a:off x="356002" y="4034375"/>
            <a:ext cx="7876500" cy="435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 Quick Story: Premature Failure = Money Pit</a:t>
            </a:r>
            <a:endParaRPr/>
          </a:p>
        </p:txBody>
      </p:sp>
      <p:pic>
        <p:nvPicPr>
          <p:cNvPr id="288" name="Google Shape;288;p43"/>
          <p:cNvPicPr preferRelativeResize="0"/>
          <p:nvPr/>
        </p:nvPicPr>
        <p:blipFill>
          <a:blip r:embed="rId3">
            <a:alphaModFix/>
          </a:blip>
          <a:stretch>
            <a:fillRect/>
          </a:stretch>
        </p:blipFill>
        <p:spPr>
          <a:xfrm>
            <a:off x="1295700" y="2694900"/>
            <a:ext cx="1813800" cy="11661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2" name="Shape 292"/>
        <p:cNvGrpSpPr/>
        <p:nvPr/>
      </p:nvGrpSpPr>
      <p:grpSpPr>
        <a:xfrm>
          <a:off x="0" y="0"/>
          <a:ext cx="0" cy="0"/>
          <a:chOff x="0" y="0"/>
          <a:chExt cx="0" cy="0"/>
        </a:xfrm>
      </p:grpSpPr>
      <p:sp>
        <p:nvSpPr>
          <p:cNvPr id="293" name="Google Shape;293;p44"/>
          <p:cNvSpPr txBox="1"/>
          <p:nvPr/>
        </p:nvSpPr>
        <p:spPr>
          <a:xfrm>
            <a:off x="246975" y="4026775"/>
            <a:ext cx="8533800" cy="7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400">
                <a:solidFill>
                  <a:srgbClr val="404041"/>
                </a:solidFill>
                <a:latin typeface="Aldrich"/>
                <a:ea typeface="Aldrich"/>
                <a:cs typeface="Aldrich"/>
                <a:sym typeface="Aldrich"/>
              </a:rPr>
              <a:t>Watch</a:t>
            </a:r>
            <a:endParaRPr sz="3400">
              <a:solidFill>
                <a:srgbClr val="404041"/>
              </a:solidFill>
              <a:latin typeface="Aldrich"/>
              <a:ea typeface="Aldrich"/>
              <a:cs typeface="Aldrich"/>
              <a:sym typeface="Aldrich"/>
            </a:endParaRPr>
          </a:p>
        </p:txBody>
      </p:sp>
      <p:pic>
        <p:nvPicPr>
          <p:cNvPr id="294" name="Google Shape;294;p44"/>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295" name="Google Shape;295;p44"/>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296" name="Google Shape;296;p44"/>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297" name="Google Shape;297;p44"/>
          <p:cNvPicPr preferRelativeResize="0"/>
          <p:nvPr/>
        </p:nvPicPr>
        <p:blipFill>
          <a:blip r:embed="rId5">
            <a:alphaModFix/>
          </a:blip>
          <a:stretch>
            <a:fillRect/>
          </a:stretch>
        </p:blipFill>
        <p:spPr>
          <a:xfrm>
            <a:off x="638175" y="152400"/>
            <a:ext cx="9525" cy="19050"/>
          </a:xfrm>
          <a:prstGeom prst="rect">
            <a:avLst/>
          </a:prstGeom>
          <a:noFill/>
          <a:ln>
            <a:noFill/>
          </a:ln>
        </p:spPr>
      </p:pic>
      <p:sp>
        <p:nvSpPr>
          <p:cNvPr id="298" name="Google Shape;298;p44"/>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sz="700">
                <a:solidFill>
                  <a:schemeClr val="dk1"/>
                </a:solidFill>
                <a:latin typeface="Roboto"/>
                <a:ea typeface="Roboto"/>
                <a:cs typeface="Roboto"/>
                <a:sym typeface="Roboto"/>
              </a:rPr>
              <a:t>‹#›</a:t>
            </a:fld>
            <a:endParaRPr sz="700">
              <a:solidFill>
                <a:schemeClr val="dk1"/>
              </a:solidFill>
              <a:latin typeface="Roboto"/>
              <a:ea typeface="Roboto"/>
              <a:cs typeface="Roboto"/>
              <a:sym typeface="Roboto"/>
            </a:endParaRPr>
          </a:p>
        </p:txBody>
      </p:sp>
      <p:pic>
        <p:nvPicPr>
          <p:cNvPr id="299" name="Google Shape;299;p44"/>
          <p:cNvPicPr preferRelativeResize="0"/>
          <p:nvPr/>
        </p:nvPicPr>
        <p:blipFill>
          <a:blip r:embed="rId6">
            <a:alphaModFix/>
          </a:blip>
          <a:stretch>
            <a:fillRect/>
          </a:stretch>
        </p:blipFill>
        <p:spPr>
          <a:xfrm>
            <a:off x="8454900" y="144625"/>
            <a:ext cx="536700" cy="536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3" name="Shape 303"/>
        <p:cNvGrpSpPr/>
        <p:nvPr/>
      </p:nvGrpSpPr>
      <p:grpSpPr>
        <a:xfrm>
          <a:off x="0" y="0"/>
          <a:ext cx="0" cy="0"/>
          <a:chOff x="0" y="0"/>
          <a:chExt cx="0" cy="0"/>
        </a:xfrm>
      </p:grpSpPr>
      <p:sp>
        <p:nvSpPr>
          <p:cNvPr id="304" name="Google Shape;304;p45"/>
          <p:cNvSpPr txBox="1"/>
          <p:nvPr/>
        </p:nvSpPr>
        <p:spPr>
          <a:xfrm>
            <a:off x="246975" y="4026775"/>
            <a:ext cx="8533800" cy="7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600">
                <a:solidFill>
                  <a:srgbClr val="404041"/>
                </a:solidFill>
                <a:latin typeface="Aldrich"/>
                <a:ea typeface="Aldrich"/>
                <a:cs typeface="Aldrich"/>
                <a:sym typeface="Aldrich"/>
              </a:rPr>
              <a:t>Identify Issues</a:t>
            </a:r>
            <a:endParaRPr sz="3600">
              <a:solidFill>
                <a:srgbClr val="404041"/>
              </a:solidFill>
              <a:latin typeface="Aldrich"/>
              <a:ea typeface="Aldrich"/>
              <a:cs typeface="Aldrich"/>
              <a:sym typeface="Aldrich"/>
            </a:endParaRPr>
          </a:p>
        </p:txBody>
      </p:sp>
      <p:pic>
        <p:nvPicPr>
          <p:cNvPr id="305" name="Google Shape;305;p45"/>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306" name="Google Shape;306;p45"/>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307" name="Google Shape;307;p45"/>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308" name="Google Shape;308;p45"/>
          <p:cNvPicPr preferRelativeResize="0"/>
          <p:nvPr/>
        </p:nvPicPr>
        <p:blipFill>
          <a:blip r:embed="rId5">
            <a:alphaModFix/>
          </a:blip>
          <a:stretch>
            <a:fillRect/>
          </a:stretch>
        </p:blipFill>
        <p:spPr>
          <a:xfrm>
            <a:off x="638175" y="152400"/>
            <a:ext cx="9525" cy="19050"/>
          </a:xfrm>
          <a:prstGeom prst="rect">
            <a:avLst/>
          </a:prstGeom>
          <a:noFill/>
          <a:ln>
            <a:noFill/>
          </a:ln>
        </p:spPr>
      </p:pic>
      <p:sp>
        <p:nvSpPr>
          <p:cNvPr id="309" name="Google Shape;309;p45"/>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sz="700">
                <a:solidFill>
                  <a:schemeClr val="dk1"/>
                </a:solidFill>
                <a:latin typeface="Roboto"/>
                <a:ea typeface="Roboto"/>
                <a:cs typeface="Roboto"/>
                <a:sym typeface="Roboto"/>
              </a:rPr>
              <a:t>‹#›</a:t>
            </a:fld>
            <a:endParaRPr sz="700">
              <a:solidFill>
                <a:schemeClr val="dk1"/>
              </a:solidFill>
              <a:latin typeface="Roboto"/>
              <a:ea typeface="Roboto"/>
              <a:cs typeface="Roboto"/>
              <a:sym typeface="Roboto"/>
            </a:endParaRPr>
          </a:p>
        </p:txBody>
      </p:sp>
      <p:pic>
        <p:nvPicPr>
          <p:cNvPr id="310" name="Google Shape;310;p45"/>
          <p:cNvPicPr preferRelativeResize="0"/>
          <p:nvPr/>
        </p:nvPicPr>
        <p:blipFill>
          <a:blip r:embed="rId6">
            <a:alphaModFix/>
          </a:blip>
          <a:stretch>
            <a:fillRect/>
          </a:stretch>
        </p:blipFill>
        <p:spPr>
          <a:xfrm>
            <a:off x="8454900" y="144625"/>
            <a:ext cx="536700" cy="536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4" name="Shape 314"/>
        <p:cNvGrpSpPr/>
        <p:nvPr/>
      </p:nvGrpSpPr>
      <p:grpSpPr>
        <a:xfrm>
          <a:off x="0" y="0"/>
          <a:ext cx="0" cy="0"/>
          <a:chOff x="0" y="0"/>
          <a:chExt cx="0" cy="0"/>
        </a:xfrm>
      </p:grpSpPr>
      <p:sp>
        <p:nvSpPr>
          <p:cNvPr id="315" name="Google Shape;315;p46"/>
          <p:cNvSpPr txBox="1"/>
          <p:nvPr/>
        </p:nvSpPr>
        <p:spPr>
          <a:xfrm>
            <a:off x="246975" y="4026775"/>
            <a:ext cx="8533800" cy="7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400">
                <a:solidFill>
                  <a:srgbClr val="404041"/>
                </a:solidFill>
                <a:latin typeface="Aldrich"/>
                <a:ea typeface="Aldrich"/>
                <a:cs typeface="Aldrich"/>
                <a:sym typeface="Aldrich"/>
              </a:rPr>
              <a:t>Notify and Respond</a:t>
            </a:r>
            <a:endParaRPr sz="3400">
              <a:solidFill>
                <a:srgbClr val="404041"/>
              </a:solidFill>
              <a:latin typeface="Aldrich"/>
              <a:ea typeface="Aldrich"/>
              <a:cs typeface="Aldrich"/>
              <a:sym typeface="Aldrich"/>
            </a:endParaRPr>
          </a:p>
        </p:txBody>
      </p:sp>
      <p:pic>
        <p:nvPicPr>
          <p:cNvPr id="316" name="Google Shape;316;p46"/>
          <p:cNvPicPr preferRelativeResize="0"/>
          <p:nvPr/>
        </p:nvPicPr>
        <p:blipFill>
          <a:blip r:embed="rId4">
            <a:alphaModFix/>
          </a:blip>
          <a:stretch>
            <a:fillRect/>
          </a:stretch>
        </p:blipFill>
        <p:spPr>
          <a:xfrm>
            <a:off x="152400" y="152400"/>
            <a:ext cx="9525" cy="19050"/>
          </a:xfrm>
          <a:prstGeom prst="rect">
            <a:avLst/>
          </a:prstGeom>
          <a:noFill/>
          <a:ln>
            <a:noFill/>
          </a:ln>
        </p:spPr>
      </p:pic>
      <p:pic>
        <p:nvPicPr>
          <p:cNvPr id="317" name="Google Shape;317;p46"/>
          <p:cNvPicPr preferRelativeResize="0"/>
          <p:nvPr/>
        </p:nvPicPr>
        <p:blipFill>
          <a:blip r:embed="rId4">
            <a:alphaModFix/>
          </a:blip>
          <a:stretch>
            <a:fillRect/>
          </a:stretch>
        </p:blipFill>
        <p:spPr>
          <a:xfrm>
            <a:off x="314325" y="152400"/>
            <a:ext cx="9525" cy="19050"/>
          </a:xfrm>
          <a:prstGeom prst="rect">
            <a:avLst/>
          </a:prstGeom>
          <a:noFill/>
          <a:ln>
            <a:noFill/>
          </a:ln>
        </p:spPr>
      </p:pic>
      <p:pic>
        <p:nvPicPr>
          <p:cNvPr id="318" name="Google Shape;318;p46"/>
          <p:cNvPicPr preferRelativeResize="0"/>
          <p:nvPr/>
        </p:nvPicPr>
        <p:blipFill>
          <a:blip r:embed="rId4">
            <a:alphaModFix/>
          </a:blip>
          <a:stretch>
            <a:fillRect/>
          </a:stretch>
        </p:blipFill>
        <p:spPr>
          <a:xfrm>
            <a:off x="476250" y="152400"/>
            <a:ext cx="9525" cy="19050"/>
          </a:xfrm>
          <a:prstGeom prst="rect">
            <a:avLst/>
          </a:prstGeom>
          <a:noFill/>
          <a:ln>
            <a:noFill/>
          </a:ln>
        </p:spPr>
      </p:pic>
      <p:pic>
        <p:nvPicPr>
          <p:cNvPr id="319" name="Google Shape;319;p46"/>
          <p:cNvPicPr preferRelativeResize="0"/>
          <p:nvPr/>
        </p:nvPicPr>
        <p:blipFill>
          <a:blip r:embed="rId5">
            <a:alphaModFix/>
          </a:blip>
          <a:stretch>
            <a:fillRect/>
          </a:stretch>
        </p:blipFill>
        <p:spPr>
          <a:xfrm>
            <a:off x="638175" y="152400"/>
            <a:ext cx="9525" cy="19050"/>
          </a:xfrm>
          <a:prstGeom prst="rect">
            <a:avLst/>
          </a:prstGeom>
          <a:noFill/>
          <a:ln>
            <a:noFill/>
          </a:ln>
        </p:spPr>
      </p:pic>
      <p:sp>
        <p:nvSpPr>
          <p:cNvPr id="320" name="Google Shape;320;p46"/>
          <p:cNvSpPr txBox="1"/>
          <p:nvPr>
            <p:ph idx="12" type="sldNum"/>
          </p:nvPr>
        </p:nvSpPr>
        <p:spPr>
          <a:xfrm>
            <a:off x="8556784" y="4749851"/>
            <a:ext cx="548700" cy="393600"/>
          </a:xfrm>
          <a:prstGeom prst="rect">
            <a:avLst/>
          </a:prstGeom>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sz="700">
                <a:solidFill>
                  <a:schemeClr val="dk1"/>
                </a:solidFill>
                <a:latin typeface="Roboto"/>
                <a:ea typeface="Roboto"/>
                <a:cs typeface="Roboto"/>
                <a:sym typeface="Roboto"/>
              </a:rPr>
              <a:t>‹#›</a:t>
            </a:fld>
            <a:endParaRPr sz="700">
              <a:solidFill>
                <a:schemeClr val="dk1"/>
              </a:solidFill>
              <a:latin typeface="Roboto"/>
              <a:ea typeface="Roboto"/>
              <a:cs typeface="Roboto"/>
              <a:sym typeface="Roboto"/>
            </a:endParaRPr>
          </a:p>
        </p:txBody>
      </p:sp>
      <p:pic>
        <p:nvPicPr>
          <p:cNvPr id="321" name="Google Shape;321;p46"/>
          <p:cNvPicPr preferRelativeResize="0"/>
          <p:nvPr/>
        </p:nvPicPr>
        <p:blipFill>
          <a:blip r:embed="rId6">
            <a:alphaModFix/>
          </a:blip>
          <a:stretch>
            <a:fillRect/>
          </a:stretch>
        </p:blipFill>
        <p:spPr>
          <a:xfrm>
            <a:off x="8454900" y="144625"/>
            <a:ext cx="536700" cy="536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dList_WSTemplate">
  <a:themeElements>
    <a:clrScheme name="Custom 1">
      <a:dk1>
        <a:srgbClr val="000000"/>
      </a:dk1>
      <a:lt1>
        <a:srgbClr val="FFFFFF"/>
      </a:lt1>
      <a:dk2>
        <a:srgbClr val="000000"/>
      </a:dk2>
      <a:lt2>
        <a:srgbClr val="F8F8F8"/>
      </a:lt2>
      <a:accent1>
        <a:srgbClr val="D24835"/>
      </a:accent1>
      <a:accent2>
        <a:srgbClr val="A43428"/>
      </a:accent2>
      <a:accent3>
        <a:srgbClr val="BDBDBD"/>
      </a:accent3>
      <a:accent4>
        <a:srgbClr val="9F9F9F"/>
      </a:accent4>
      <a:accent5>
        <a:srgbClr val="6C6C6C"/>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D35D7040C4804581DAC3CC7AF1B88D" ma:contentTypeVersion="16" ma:contentTypeDescription="Create a new document." ma:contentTypeScope="" ma:versionID="c92142a98398c25593de5d6cd8c893a8">
  <xsd:schema xmlns:xsd="http://www.w3.org/2001/XMLSchema" xmlns:xs="http://www.w3.org/2001/XMLSchema" xmlns:p="http://schemas.microsoft.com/office/2006/metadata/properties" xmlns:ns2="ed4722f4-6587-4838-a7eb-ce71a3cebd6e" xmlns:ns3="f30e138f-7d04-400c-9075-475c0a0193bd" targetNamespace="http://schemas.microsoft.com/office/2006/metadata/properties" ma:root="true" ma:fieldsID="7a864d91b5a72438432b5efa3a0384aa" ns2:_="" ns3:_="">
    <xsd:import namespace="ed4722f4-6587-4838-a7eb-ce71a3cebd6e"/>
    <xsd:import namespace="f30e138f-7d04-400c-9075-475c0a0193b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722f4-6587-4838-a7eb-ce71a3cebd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c420ae-be97-4c3c-8b52-eefc75eeb0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0e138f-7d04-400c-9075-475c0a0193b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9d7a8f3-f10d-49ff-b2e8-d059c80c1f37}" ma:internalName="TaxCatchAll" ma:showField="CatchAllData" ma:web="f30e138f-7d04-400c-9075-475c0a0193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0FCE90-14D3-4EE5-99EF-5FFF1A1F92D5}"/>
</file>

<file path=customXml/itemProps2.xml><?xml version="1.0" encoding="utf-8"?>
<ds:datastoreItem xmlns:ds="http://schemas.openxmlformats.org/officeDocument/2006/customXml" ds:itemID="{7B2853B8-8582-4515-83C7-4C4C4512A6E1}"/>
</file>